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32"/>
    <p:restoredTop sz="94729"/>
  </p:normalViewPr>
  <p:slideViewPr>
    <p:cSldViewPr snapToGrid="0">
      <p:cViewPr varScale="1">
        <p:scale>
          <a:sx n="105" d="100"/>
          <a:sy n="105" d="100"/>
        </p:scale>
        <p:origin x="6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sica Bonilla-Damptey" userId="7357903d-cb1b-492a-b371-7f332d62e58d" providerId="ADAL" clId="{3547A7B5-8BE1-4A61-9584-E049305D268F}"/>
    <pc:docChg chg="modSld">
      <pc:chgData name="Jessica Bonilla-Damptey" userId="7357903d-cb1b-492a-b371-7f332d62e58d" providerId="ADAL" clId="{3547A7B5-8BE1-4A61-9584-E049305D268F}" dt="2026-02-19T15:26:10.942" v="0" actId="113"/>
      <pc:docMkLst>
        <pc:docMk/>
      </pc:docMkLst>
      <pc:sldChg chg="modSp mod">
        <pc:chgData name="Jessica Bonilla-Damptey" userId="7357903d-cb1b-492a-b371-7f332d62e58d" providerId="ADAL" clId="{3547A7B5-8BE1-4A61-9584-E049305D268F}" dt="2026-02-19T15:26:10.942" v="0" actId="113"/>
        <pc:sldMkLst>
          <pc:docMk/>
          <pc:sldMk cId="350687306" sldId="257"/>
        </pc:sldMkLst>
        <pc:spChg chg="mod">
          <ac:chgData name="Jessica Bonilla-Damptey" userId="7357903d-cb1b-492a-b371-7f332d62e58d" providerId="ADAL" clId="{3547A7B5-8BE1-4A61-9584-E049305D268F}" dt="2026-02-19T15:26:10.942" v="0" actId="113"/>
          <ac:spMkLst>
            <pc:docMk/>
            <pc:sldMk cId="350687306" sldId="257"/>
            <ac:spMk id="2" creationId="{68200984-38F3-6CAD-52FC-87AD8B4D6835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C9CCD2-7F76-4C98-AAE6-3CE3BDEB95BF}" type="doc">
      <dgm:prSet loTypeId="urn:microsoft.com/office/officeart/2005/8/layout/hierarchy1" loCatId="hierarchy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BBB0D1E9-C5C4-4DC2-8CEB-231364A120F6}">
      <dgm:prSet custT="1"/>
      <dgm:spPr/>
      <dgm:t>
        <a:bodyPr/>
        <a:lstStyle/>
        <a:p>
          <a:r>
            <a:rPr lang="en-US" sz="1400" dirty="0"/>
            <a:t>- </a:t>
          </a:r>
          <a:r>
            <a:rPr lang="en-US" sz="1800" dirty="0"/>
            <a:t>Des consultation </a:t>
          </a:r>
          <a:r>
            <a:rPr lang="en-US" sz="1800" dirty="0" err="1"/>
            <a:t>individuel</a:t>
          </a:r>
          <a:r>
            <a:rPr lang="en-US" sz="1800" dirty="0"/>
            <a:t> (16 </a:t>
          </a:r>
          <a:r>
            <a:rPr lang="en-US" sz="1800" dirty="0" err="1"/>
            <a:t>ans</a:t>
          </a:r>
          <a:r>
            <a:rPr lang="en-US" sz="1800" dirty="0"/>
            <a:t> et </a:t>
          </a:r>
          <a:r>
            <a:rPr lang="en-US" sz="1400" dirty="0"/>
            <a:t>+)</a:t>
          </a:r>
        </a:p>
      </dgm:t>
    </dgm:pt>
    <dgm:pt modelId="{3E47C6CA-0306-400D-841F-8B164D1D3B70}" type="parTrans" cxnId="{69566391-8C1C-464C-85BE-7AFB7737E78A}">
      <dgm:prSet/>
      <dgm:spPr/>
      <dgm:t>
        <a:bodyPr/>
        <a:lstStyle/>
        <a:p>
          <a:endParaRPr lang="en-US"/>
        </a:p>
      </dgm:t>
    </dgm:pt>
    <dgm:pt modelId="{D242161F-E6D8-4100-BA4F-C3D406CB98C9}" type="sibTrans" cxnId="{69566391-8C1C-464C-85BE-7AFB7737E78A}">
      <dgm:prSet/>
      <dgm:spPr/>
      <dgm:t>
        <a:bodyPr/>
        <a:lstStyle/>
        <a:p>
          <a:endParaRPr lang="en-US"/>
        </a:p>
      </dgm:t>
    </dgm:pt>
    <dgm:pt modelId="{0B7D1587-7E1D-497F-B3F7-2E8CD7639526}">
      <dgm:prSet custT="1"/>
      <dgm:spPr/>
      <dgm:t>
        <a:bodyPr/>
        <a:lstStyle/>
        <a:p>
          <a:r>
            <a:rPr lang="en-US" sz="1200" dirty="0"/>
            <a:t>- </a:t>
          </a:r>
          <a:r>
            <a:rPr lang="en-US" sz="1800" dirty="0"/>
            <a:t>Ligne de </a:t>
          </a:r>
          <a:r>
            <a:rPr lang="en-US" sz="1800" dirty="0" err="1"/>
            <a:t>soutient</a:t>
          </a:r>
          <a:r>
            <a:rPr lang="en-US" sz="1800" dirty="0"/>
            <a:t> a la crise 24h/24 (</a:t>
          </a:r>
          <a:r>
            <a:rPr lang="en-US" sz="1800" dirty="0" err="1"/>
            <a:t>appel</a:t>
          </a:r>
          <a:r>
            <a:rPr lang="en-US" sz="1800" dirty="0"/>
            <a:t>)</a:t>
          </a:r>
        </a:p>
      </dgm:t>
    </dgm:pt>
    <dgm:pt modelId="{AD57C095-6F39-4073-B05B-73ABEA85D27A}" type="parTrans" cxnId="{88F0CC39-FE1C-4FD1-A3D2-B9CEE32AA6B3}">
      <dgm:prSet/>
      <dgm:spPr/>
      <dgm:t>
        <a:bodyPr/>
        <a:lstStyle/>
        <a:p>
          <a:endParaRPr lang="en-US"/>
        </a:p>
      </dgm:t>
    </dgm:pt>
    <dgm:pt modelId="{E08C515D-2571-49B5-A3F0-5C4819D0C436}" type="sibTrans" cxnId="{88F0CC39-FE1C-4FD1-A3D2-B9CEE32AA6B3}">
      <dgm:prSet/>
      <dgm:spPr/>
      <dgm:t>
        <a:bodyPr/>
        <a:lstStyle/>
        <a:p>
          <a:endParaRPr lang="en-US"/>
        </a:p>
      </dgm:t>
    </dgm:pt>
    <dgm:pt modelId="{4E445516-2E18-4057-85F0-C6317412DB11}">
      <dgm:prSet custT="1"/>
      <dgm:spPr/>
      <dgm:t>
        <a:bodyPr/>
        <a:lstStyle/>
        <a:p>
          <a:r>
            <a:rPr lang="en-US" sz="1800" dirty="0"/>
            <a:t>- </a:t>
          </a:r>
          <a:r>
            <a:rPr lang="en-US" sz="1800" dirty="0" err="1"/>
            <a:t>Sensibilisation</a:t>
          </a:r>
          <a:r>
            <a:rPr lang="en-US" sz="1800" dirty="0"/>
            <a:t> de </a:t>
          </a:r>
          <a:r>
            <a:rPr lang="en-US" sz="1800" dirty="0" err="1"/>
            <a:t>communauté</a:t>
          </a:r>
          <a:r>
            <a:rPr lang="en-US" sz="1800" dirty="0"/>
            <a:t> diversifier</a:t>
          </a:r>
        </a:p>
      </dgm:t>
    </dgm:pt>
    <dgm:pt modelId="{47431D17-07D8-45F8-95AF-5A04BEF79221}" type="parTrans" cxnId="{84EFC7F3-ECD1-4224-A0BD-02831269C653}">
      <dgm:prSet/>
      <dgm:spPr/>
      <dgm:t>
        <a:bodyPr/>
        <a:lstStyle/>
        <a:p>
          <a:endParaRPr lang="en-US"/>
        </a:p>
      </dgm:t>
    </dgm:pt>
    <dgm:pt modelId="{437867F2-8C72-436A-85D4-9324F449DC09}" type="sibTrans" cxnId="{84EFC7F3-ECD1-4224-A0BD-02831269C653}">
      <dgm:prSet/>
      <dgm:spPr/>
      <dgm:t>
        <a:bodyPr/>
        <a:lstStyle/>
        <a:p>
          <a:endParaRPr lang="en-US"/>
        </a:p>
      </dgm:t>
    </dgm:pt>
    <dgm:pt modelId="{53E8A654-5F58-41E9-B191-E489C3A62702}">
      <dgm:prSet custT="1"/>
      <dgm:spPr/>
      <dgm:t>
        <a:bodyPr/>
        <a:lstStyle/>
        <a:p>
          <a:r>
            <a:rPr lang="en-US" sz="2000" dirty="0"/>
            <a:t>-</a:t>
          </a:r>
          <a:r>
            <a:rPr lang="en-US" sz="1800" dirty="0" err="1"/>
            <a:t>Programme</a:t>
          </a:r>
          <a:r>
            <a:rPr lang="en-US" sz="1800" dirty="0"/>
            <a:t> </a:t>
          </a:r>
          <a:r>
            <a:rPr lang="en-US" sz="1800" dirty="0" err="1"/>
            <a:t>d’éducation</a:t>
          </a:r>
          <a:r>
            <a:rPr lang="en-US" sz="1800" dirty="0"/>
            <a:t> </a:t>
          </a:r>
          <a:r>
            <a:rPr lang="en-US" sz="1800" dirty="0" err="1"/>
            <a:t>publique</a:t>
          </a:r>
          <a:endParaRPr lang="en-US" sz="1800" dirty="0"/>
        </a:p>
      </dgm:t>
    </dgm:pt>
    <dgm:pt modelId="{D1586BF0-A1DE-4AD3-8115-F89CACC900DE}" type="parTrans" cxnId="{F2056414-F9A4-429E-A4E5-C4B717EFDF1B}">
      <dgm:prSet/>
      <dgm:spPr/>
      <dgm:t>
        <a:bodyPr/>
        <a:lstStyle/>
        <a:p>
          <a:endParaRPr lang="en-US"/>
        </a:p>
      </dgm:t>
    </dgm:pt>
    <dgm:pt modelId="{A4263215-F665-4909-A2C4-7EDA48024523}" type="sibTrans" cxnId="{F2056414-F9A4-429E-A4E5-C4B717EFDF1B}">
      <dgm:prSet/>
      <dgm:spPr/>
      <dgm:t>
        <a:bodyPr/>
        <a:lstStyle/>
        <a:p>
          <a:endParaRPr lang="en-US"/>
        </a:p>
      </dgm:t>
    </dgm:pt>
    <dgm:pt modelId="{F374F4C2-33E4-4456-8932-3911D1C19DFF}">
      <dgm:prSet custT="1"/>
      <dgm:spPr/>
      <dgm:t>
        <a:bodyPr/>
        <a:lstStyle/>
        <a:p>
          <a:r>
            <a:rPr lang="en-US" sz="2500" dirty="0"/>
            <a:t>- </a:t>
          </a:r>
          <a:r>
            <a:rPr lang="en-US" sz="1800" dirty="0" err="1"/>
            <a:t>Soutien</a:t>
          </a:r>
          <a:r>
            <a:rPr lang="en-US" sz="1800" dirty="0"/>
            <a:t> aux </a:t>
          </a:r>
          <a:r>
            <a:rPr lang="en-US" sz="1800" dirty="0" err="1"/>
            <a:t>personnes</a:t>
          </a:r>
          <a:r>
            <a:rPr lang="en-US" sz="1800" dirty="0"/>
            <a:t> </a:t>
          </a:r>
          <a:r>
            <a:rPr lang="en-US" sz="1800" dirty="0" err="1"/>
            <a:t>victimes</a:t>
          </a:r>
          <a:r>
            <a:rPr lang="en-US" sz="1800" dirty="0"/>
            <a:t> de la </a:t>
          </a:r>
          <a:r>
            <a:rPr lang="en-US" sz="1800" dirty="0" err="1"/>
            <a:t>traite</a:t>
          </a:r>
          <a:r>
            <a:rPr lang="en-US" sz="1800" dirty="0"/>
            <a:t> humaine</a:t>
          </a:r>
          <a:br>
            <a:rPr lang="en-US" sz="1800" dirty="0"/>
          </a:br>
          <a:endParaRPr lang="en-US" sz="1800" dirty="0"/>
        </a:p>
      </dgm:t>
    </dgm:pt>
    <dgm:pt modelId="{11D27046-1A90-4C03-9BB1-893F4FD2D146}" type="parTrans" cxnId="{DD22F6AA-ECA7-47BB-8844-E65E09C58670}">
      <dgm:prSet/>
      <dgm:spPr/>
      <dgm:t>
        <a:bodyPr/>
        <a:lstStyle/>
        <a:p>
          <a:endParaRPr lang="en-US"/>
        </a:p>
      </dgm:t>
    </dgm:pt>
    <dgm:pt modelId="{85C73898-FD4E-4D6A-90E4-30B1D00F1D90}" type="sibTrans" cxnId="{DD22F6AA-ECA7-47BB-8844-E65E09C58670}">
      <dgm:prSet/>
      <dgm:spPr/>
      <dgm:t>
        <a:bodyPr/>
        <a:lstStyle/>
        <a:p>
          <a:endParaRPr lang="en-US"/>
        </a:p>
      </dgm:t>
    </dgm:pt>
    <dgm:pt modelId="{89C5E769-28BA-D548-9371-841E88BCAB30}" type="pres">
      <dgm:prSet presAssocID="{79C9CCD2-7F76-4C98-AAE6-3CE3BDEB95B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C2312F8-7A9C-EB49-8C6B-E17D085587EF}" type="pres">
      <dgm:prSet presAssocID="{BBB0D1E9-C5C4-4DC2-8CEB-231364A120F6}" presName="hierRoot1" presStyleCnt="0"/>
      <dgm:spPr/>
    </dgm:pt>
    <dgm:pt modelId="{CC883E68-9920-0948-94AA-E9C2BAC4A2F3}" type="pres">
      <dgm:prSet presAssocID="{BBB0D1E9-C5C4-4DC2-8CEB-231364A120F6}" presName="composite" presStyleCnt="0"/>
      <dgm:spPr/>
    </dgm:pt>
    <dgm:pt modelId="{04965960-3DCA-E845-8146-D2FF57DAB027}" type="pres">
      <dgm:prSet presAssocID="{BBB0D1E9-C5C4-4DC2-8CEB-231364A120F6}" presName="background" presStyleLbl="node0" presStyleIdx="0" presStyleCnt="5"/>
      <dgm:spPr/>
    </dgm:pt>
    <dgm:pt modelId="{5D44BA65-8F96-514F-AB66-B6D08FC60182}" type="pres">
      <dgm:prSet presAssocID="{BBB0D1E9-C5C4-4DC2-8CEB-231364A120F6}" presName="text" presStyleLbl="fgAcc0" presStyleIdx="0" presStyleCnt="5" custScaleY="173425" custLinFactNeighborX="5495" custLinFactNeighborY="17490">
        <dgm:presLayoutVars>
          <dgm:chPref val="3"/>
        </dgm:presLayoutVars>
      </dgm:prSet>
      <dgm:spPr/>
    </dgm:pt>
    <dgm:pt modelId="{DF4BC018-A3C6-1548-9EFF-FEA7424805D4}" type="pres">
      <dgm:prSet presAssocID="{BBB0D1E9-C5C4-4DC2-8CEB-231364A120F6}" presName="hierChild2" presStyleCnt="0"/>
      <dgm:spPr/>
    </dgm:pt>
    <dgm:pt modelId="{F243E131-7DF8-4E41-AA2E-96B25A6B9933}" type="pres">
      <dgm:prSet presAssocID="{0B7D1587-7E1D-497F-B3F7-2E8CD7639526}" presName="hierRoot1" presStyleCnt="0"/>
      <dgm:spPr/>
    </dgm:pt>
    <dgm:pt modelId="{6547438F-F0C3-D842-A128-0B08A6CA69EF}" type="pres">
      <dgm:prSet presAssocID="{0B7D1587-7E1D-497F-B3F7-2E8CD7639526}" presName="composite" presStyleCnt="0"/>
      <dgm:spPr/>
    </dgm:pt>
    <dgm:pt modelId="{D1000D48-9AC3-DE46-83CB-AF73D80B5636}" type="pres">
      <dgm:prSet presAssocID="{0B7D1587-7E1D-497F-B3F7-2E8CD7639526}" presName="background" presStyleLbl="node0" presStyleIdx="1" presStyleCnt="5"/>
      <dgm:spPr/>
    </dgm:pt>
    <dgm:pt modelId="{CA56CB58-0417-F540-A7B7-FB05CE3311B5}" type="pres">
      <dgm:prSet presAssocID="{0B7D1587-7E1D-497F-B3F7-2E8CD7639526}" presName="text" presStyleLbl="fgAcc0" presStyleIdx="1" presStyleCnt="5" custScaleY="185186">
        <dgm:presLayoutVars>
          <dgm:chPref val="3"/>
        </dgm:presLayoutVars>
      </dgm:prSet>
      <dgm:spPr/>
    </dgm:pt>
    <dgm:pt modelId="{FF4AA68F-0798-1946-B8A1-9850B99D224E}" type="pres">
      <dgm:prSet presAssocID="{0B7D1587-7E1D-497F-B3F7-2E8CD7639526}" presName="hierChild2" presStyleCnt="0"/>
      <dgm:spPr/>
    </dgm:pt>
    <dgm:pt modelId="{8262113C-CAD5-E644-A85A-F8284C92C0D8}" type="pres">
      <dgm:prSet presAssocID="{4E445516-2E18-4057-85F0-C6317412DB11}" presName="hierRoot1" presStyleCnt="0"/>
      <dgm:spPr/>
    </dgm:pt>
    <dgm:pt modelId="{BB7064A0-1878-DE42-A906-ADE5076353E1}" type="pres">
      <dgm:prSet presAssocID="{4E445516-2E18-4057-85F0-C6317412DB11}" presName="composite" presStyleCnt="0"/>
      <dgm:spPr/>
    </dgm:pt>
    <dgm:pt modelId="{5674B3D4-304B-4846-8A9D-7A24118B0BE8}" type="pres">
      <dgm:prSet presAssocID="{4E445516-2E18-4057-85F0-C6317412DB11}" presName="background" presStyleLbl="node0" presStyleIdx="2" presStyleCnt="5"/>
      <dgm:spPr/>
    </dgm:pt>
    <dgm:pt modelId="{1DF97CD8-0B0F-8D44-B216-9FC6AA26284E}" type="pres">
      <dgm:prSet presAssocID="{4E445516-2E18-4057-85F0-C6317412DB11}" presName="text" presStyleLbl="fgAcc0" presStyleIdx="2" presStyleCnt="5" custScaleY="219527">
        <dgm:presLayoutVars>
          <dgm:chPref val="3"/>
        </dgm:presLayoutVars>
      </dgm:prSet>
      <dgm:spPr/>
    </dgm:pt>
    <dgm:pt modelId="{FB698BB6-FC26-3D43-B51B-F0C349E174AE}" type="pres">
      <dgm:prSet presAssocID="{4E445516-2E18-4057-85F0-C6317412DB11}" presName="hierChild2" presStyleCnt="0"/>
      <dgm:spPr/>
    </dgm:pt>
    <dgm:pt modelId="{47170EC6-F396-DC4D-BCB6-4D854D7C5DCA}" type="pres">
      <dgm:prSet presAssocID="{53E8A654-5F58-41E9-B191-E489C3A62702}" presName="hierRoot1" presStyleCnt="0"/>
      <dgm:spPr/>
    </dgm:pt>
    <dgm:pt modelId="{FEB5F9BD-E881-3941-9A0E-3EA92461057D}" type="pres">
      <dgm:prSet presAssocID="{53E8A654-5F58-41E9-B191-E489C3A62702}" presName="composite" presStyleCnt="0"/>
      <dgm:spPr/>
    </dgm:pt>
    <dgm:pt modelId="{2499B945-E9E9-FE4F-96EB-578C3677523A}" type="pres">
      <dgm:prSet presAssocID="{53E8A654-5F58-41E9-B191-E489C3A62702}" presName="background" presStyleLbl="node0" presStyleIdx="3" presStyleCnt="5"/>
      <dgm:spPr/>
    </dgm:pt>
    <dgm:pt modelId="{242058DD-9307-214C-A869-03A873F72852}" type="pres">
      <dgm:prSet presAssocID="{53E8A654-5F58-41E9-B191-E489C3A62702}" presName="text" presStyleLbl="fgAcc0" presStyleIdx="3" presStyleCnt="5" custScaleY="242876">
        <dgm:presLayoutVars>
          <dgm:chPref val="3"/>
        </dgm:presLayoutVars>
      </dgm:prSet>
      <dgm:spPr/>
    </dgm:pt>
    <dgm:pt modelId="{3D041A82-45DA-C24A-AF1A-5B56C1C39FE8}" type="pres">
      <dgm:prSet presAssocID="{53E8A654-5F58-41E9-B191-E489C3A62702}" presName="hierChild2" presStyleCnt="0"/>
      <dgm:spPr/>
    </dgm:pt>
    <dgm:pt modelId="{1137C6E3-D911-BE49-AD41-9FF424BB79E1}" type="pres">
      <dgm:prSet presAssocID="{F374F4C2-33E4-4456-8932-3911D1C19DFF}" presName="hierRoot1" presStyleCnt="0"/>
      <dgm:spPr/>
    </dgm:pt>
    <dgm:pt modelId="{4220EDFB-0D4A-F54B-9D02-4F60FEEC4944}" type="pres">
      <dgm:prSet presAssocID="{F374F4C2-33E4-4456-8932-3911D1C19DFF}" presName="composite" presStyleCnt="0"/>
      <dgm:spPr/>
    </dgm:pt>
    <dgm:pt modelId="{4B0CD5A3-1F64-EF4D-9201-9ED3E56CBC63}" type="pres">
      <dgm:prSet presAssocID="{F374F4C2-33E4-4456-8932-3911D1C19DFF}" presName="background" presStyleLbl="node0" presStyleIdx="4" presStyleCnt="5"/>
      <dgm:spPr/>
    </dgm:pt>
    <dgm:pt modelId="{24DCDB1D-3002-A540-A626-11548683508B}" type="pres">
      <dgm:prSet presAssocID="{F374F4C2-33E4-4456-8932-3911D1C19DFF}" presName="text" presStyleLbl="fgAcc0" presStyleIdx="4" presStyleCnt="5" custScaleY="256599">
        <dgm:presLayoutVars>
          <dgm:chPref val="3"/>
        </dgm:presLayoutVars>
      </dgm:prSet>
      <dgm:spPr/>
    </dgm:pt>
    <dgm:pt modelId="{7BB1A7FA-BB64-AB41-95B6-87B7D895BF69}" type="pres">
      <dgm:prSet presAssocID="{F374F4C2-33E4-4456-8932-3911D1C19DFF}" presName="hierChild2" presStyleCnt="0"/>
      <dgm:spPr/>
    </dgm:pt>
  </dgm:ptLst>
  <dgm:cxnLst>
    <dgm:cxn modelId="{34B0B402-24CF-0E4F-BCA9-F7A9C634EC29}" type="presOf" srcId="{BBB0D1E9-C5C4-4DC2-8CEB-231364A120F6}" destId="{5D44BA65-8F96-514F-AB66-B6D08FC60182}" srcOrd="0" destOrd="0" presId="urn:microsoft.com/office/officeart/2005/8/layout/hierarchy1"/>
    <dgm:cxn modelId="{F2056414-F9A4-429E-A4E5-C4B717EFDF1B}" srcId="{79C9CCD2-7F76-4C98-AAE6-3CE3BDEB95BF}" destId="{53E8A654-5F58-41E9-B191-E489C3A62702}" srcOrd="3" destOrd="0" parTransId="{D1586BF0-A1DE-4AD3-8115-F89CACC900DE}" sibTransId="{A4263215-F665-4909-A2C4-7EDA48024523}"/>
    <dgm:cxn modelId="{A6CD7636-000B-4741-865A-7967D4817E2D}" type="presOf" srcId="{0B7D1587-7E1D-497F-B3F7-2E8CD7639526}" destId="{CA56CB58-0417-F540-A7B7-FB05CE3311B5}" srcOrd="0" destOrd="0" presId="urn:microsoft.com/office/officeart/2005/8/layout/hierarchy1"/>
    <dgm:cxn modelId="{88F0CC39-FE1C-4FD1-A3D2-B9CEE32AA6B3}" srcId="{79C9CCD2-7F76-4C98-AAE6-3CE3BDEB95BF}" destId="{0B7D1587-7E1D-497F-B3F7-2E8CD7639526}" srcOrd="1" destOrd="0" parTransId="{AD57C095-6F39-4073-B05B-73ABEA85D27A}" sibTransId="{E08C515D-2571-49B5-A3F0-5C4819D0C436}"/>
    <dgm:cxn modelId="{F5668A74-A363-0243-B87E-DE3EBC75C887}" type="presOf" srcId="{79C9CCD2-7F76-4C98-AAE6-3CE3BDEB95BF}" destId="{89C5E769-28BA-D548-9371-841E88BCAB30}" srcOrd="0" destOrd="0" presId="urn:microsoft.com/office/officeart/2005/8/layout/hierarchy1"/>
    <dgm:cxn modelId="{F37C3C5A-254C-8941-B238-AF730E12A027}" type="presOf" srcId="{4E445516-2E18-4057-85F0-C6317412DB11}" destId="{1DF97CD8-0B0F-8D44-B216-9FC6AA26284E}" srcOrd="0" destOrd="0" presId="urn:microsoft.com/office/officeart/2005/8/layout/hierarchy1"/>
    <dgm:cxn modelId="{69566391-8C1C-464C-85BE-7AFB7737E78A}" srcId="{79C9CCD2-7F76-4C98-AAE6-3CE3BDEB95BF}" destId="{BBB0D1E9-C5C4-4DC2-8CEB-231364A120F6}" srcOrd="0" destOrd="0" parTransId="{3E47C6CA-0306-400D-841F-8B164D1D3B70}" sibTransId="{D242161F-E6D8-4100-BA4F-C3D406CB98C9}"/>
    <dgm:cxn modelId="{744FA294-6FEB-1B49-8E61-4BD68F6A971D}" type="presOf" srcId="{53E8A654-5F58-41E9-B191-E489C3A62702}" destId="{242058DD-9307-214C-A869-03A873F72852}" srcOrd="0" destOrd="0" presId="urn:microsoft.com/office/officeart/2005/8/layout/hierarchy1"/>
    <dgm:cxn modelId="{DD22F6AA-ECA7-47BB-8844-E65E09C58670}" srcId="{79C9CCD2-7F76-4C98-AAE6-3CE3BDEB95BF}" destId="{F374F4C2-33E4-4456-8932-3911D1C19DFF}" srcOrd="4" destOrd="0" parTransId="{11D27046-1A90-4C03-9BB1-893F4FD2D146}" sibTransId="{85C73898-FD4E-4D6A-90E4-30B1D00F1D90}"/>
    <dgm:cxn modelId="{84EFC7F3-ECD1-4224-A0BD-02831269C653}" srcId="{79C9CCD2-7F76-4C98-AAE6-3CE3BDEB95BF}" destId="{4E445516-2E18-4057-85F0-C6317412DB11}" srcOrd="2" destOrd="0" parTransId="{47431D17-07D8-45F8-95AF-5A04BEF79221}" sibTransId="{437867F2-8C72-436A-85D4-9324F449DC09}"/>
    <dgm:cxn modelId="{71A0B8F4-FF26-5548-8CF2-7D61A6E49040}" type="presOf" srcId="{F374F4C2-33E4-4456-8932-3911D1C19DFF}" destId="{24DCDB1D-3002-A540-A626-11548683508B}" srcOrd="0" destOrd="0" presId="urn:microsoft.com/office/officeart/2005/8/layout/hierarchy1"/>
    <dgm:cxn modelId="{611CED0A-2993-E64F-9F10-FCAECECD8F6F}" type="presParOf" srcId="{89C5E769-28BA-D548-9371-841E88BCAB30}" destId="{DC2312F8-7A9C-EB49-8C6B-E17D085587EF}" srcOrd="0" destOrd="0" presId="urn:microsoft.com/office/officeart/2005/8/layout/hierarchy1"/>
    <dgm:cxn modelId="{8ACA1619-5BA8-1549-8D93-14CF4C3F9179}" type="presParOf" srcId="{DC2312F8-7A9C-EB49-8C6B-E17D085587EF}" destId="{CC883E68-9920-0948-94AA-E9C2BAC4A2F3}" srcOrd="0" destOrd="0" presId="urn:microsoft.com/office/officeart/2005/8/layout/hierarchy1"/>
    <dgm:cxn modelId="{92E6ED2D-3AF7-6C44-A90A-C352220AB39B}" type="presParOf" srcId="{CC883E68-9920-0948-94AA-E9C2BAC4A2F3}" destId="{04965960-3DCA-E845-8146-D2FF57DAB027}" srcOrd="0" destOrd="0" presId="urn:microsoft.com/office/officeart/2005/8/layout/hierarchy1"/>
    <dgm:cxn modelId="{384E1974-5186-8640-9AE4-ACBFE95A1EC2}" type="presParOf" srcId="{CC883E68-9920-0948-94AA-E9C2BAC4A2F3}" destId="{5D44BA65-8F96-514F-AB66-B6D08FC60182}" srcOrd="1" destOrd="0" presId="urn:microsoft.com/office/officeart/2005/8/layout/hierarchy1"/>
    <dgm:cxn modelId="{99DB945B-5C05-A649-9D94-B245D28194E8}" type="presParOf" srcId="{DC2312F8-7A9C-EB49-8C6B-E17D085587EF}" destId="{DF4BC018-A3C6-1548-9EFF-FEA7424805D4}" srcOrd="1" destOrd="0" presId="urn:microsoft.com/office/officeart/2005/8/layout/hierarchy1"/>
    <dgm:cxn modelId="{188FB1F6-2BF4-384C-9873-BF67577AD874}" type="presParOf" srcId="{89C5E769-28BA-D548-9371-841E88BCAB30}" destId="{F243E131-7DF8-4E41-AA2E-96B25A6B9933}" srcOrd="1" destOrd="0" presId="urn:microsoft.com/office/officeart/2005/8/layout/hierarchy1"/>
    <dgm:cxn modelId="{6B5DAA36-D4EB-374F-85D6-9658D7536E0E}" type="presParOf" srcId="{F243E131-7DF8-4E41-AA2E-96B25A6B9933}" destId="{6547438F-F0C3-D842-A128-0B08A6CA69EF}" srcOrd="0" destOrd="0" presId="urn:microsoft.com/office/officeart/2005/8/layout/hierarchy1"/>
    <dgm:cxn modelId="{BD0E7642-476E-E949-B714-CD5052C21BB6}" type="presParOf" srcId="{6547438F-F0C3-D842-A128-0B08A6CA69EF}" destId="{D1000D48-9AC3-DE46-83CB-AF73D80B5636}" srcOrd="0" destOrd="0" presId="urn:microsoft.com/office/officeart/2005/8/layout/hierarchy1"/>
    <dgm:cxn modelId="{0D03FDCA-CEE7-6540-ABA6-CDA65F5C7343}" type="presParOf" srcId="{6547438F-F0C3-D842-A128-0B08A6CA69EF}" destId="{CA56CB58-0417-F540-A7B7-FB05CE3311B5}" srcOrd="1" destOrd="0" presId="urn:microsoft.com/office/officeart/2005/8/layout/hierarchy1"/>
    <dgm:cxn modelId="{039252F6-E657-9648-80AF-7E43542C9A88}" type="presParOf" srcId="{F243E131-7DF8-4E41-AA2E-96B25A6B9933}" destId="{FF4AA68F-0798-1946-B8A1-9850B99D224E}" srcOrd="1" destOrd="0" presId="urn:microsoft.com/office/officeart/2005/8/layout/hierarchy1"/>
    <dgm:cxn modelId="{DD5325D2-52DE-E14D-847D-653B36AC458F}" type="presParOf" srcId="{89C5E769-28BA-D548-9371-841E88BCAB30}" destId="{8262113C-CAD5-E644-A85A-F8284C92C0D8}" srcOrd="2" destOrd="0" presId="urn:microsoft.com/office/officeart/2005/8/layout/hierarchy1"/>
    <dgm:cxn modelId="{990E2AB7-778E-2747-A076-CBFD643EC122}" type="presParOf" srcId="{8262113C-CAD5-E644-A85A-F8284C92C0D8}" destId="{BB7064A0-1878-DE42-A906-ADE5076353E1}" srcOrd="0" destOrd="0" presId="urn:microsoft.com/office/officeart/2005/8/layout/hierarchy1"/>
    <dgm:cxn modelId="{50F5DB65-C66A-AE4B-A44B-04609C5DBDD5}" type="presParOf" srcId="{BB7064A0-1878-DE42-A906-ADE5076353E1}" destId="{5674B3D4-304B-4846-8A9D-7A24118B0BE8}" srcOrd="0" destOrd="0" presId="urn:microsoft.com/office/officeart/2005/8/layout/hierarchy1"/>
    <dgm:cxn modelId="{2F0FE3D8-DD5C-8540-90A6-827EC32CDE64}" type="presParOf" srcId="{BB7064A0-1878-DE42-A906-ADE5076353E1}" destId="{1DF97CD8-0B0F-8D44-B216-9FC6AA26284E}" srcOrd="1" destOrd="0" presId="urn:microsoft.com/office/officeart/2005/8/layout/hierarchy1"/>
    <dgm:cxn modelId="{726BF5EA-0E44-6B40-A05F-94276A7D6B73}" type="presParOf" srcId="{8262113C-CAD5-E644-A85A-F8284C92C0D8}" destId="{FB698BB6-FC26-3D43-B51B-F0C349E174AE}" srcOrd="1" destOrd="0" presId="urn:microsoft.com/office/officeart/2005/8/layout/hierarchy1"/>
    <dgm:cxn modelId="{97BEBBBE-B215-944A-B6AB-3FDF66833324}" type="presParOf" srcId="{89C5E769-28BA-D548-9371-841E88BCAB30}" destId="{47170EC6-F396-DC4D-BCB6-4D854D7C5DCA}" srcOrd="3" destOrd="0" presId="urn:microsoft.com/office/officeart/2005/8/layout/hierarchy1"/>
    <dgm:cxn modelId="{3D620581-9DCE-2F41-8C13-5F3182C3A17C}" type="presParOf" srcId="{47170EC6-F396-DC4D-BCB6-4D854D7C5DCA}" destId="{FEB5F9BD-E881-3941-9A0E-3EA92461057D}" srcOrd="0" destOrd="0" presId="urn:microsoft.com/office/officeart/2005/8/layout/hierarchy1"/>
    <dgm:cxn modelId="{4270A4BA-FA64-5F4B-BA03-E9580020A266}" type="presParOf" srcId="{FEB5F9BD-E881-3941-9A0E-3EA92461057D}" destId="{2499B945-E9E9-FE4F-96EB-578C3677523A}" srcOrd="0" destOrd="0" presId="urn:microsoft.com/office/officeart/2005/8/layout/hierarchy1"/>
    <dgm:cxn modelId="{B99C43BF-8861-AF49-B378-8E04145E2C26}" type="presParOf" srcId="{FEB5F9BD-E881-3941-9A0E-3EA92461057D}" destId="{242058DD-9307-214C-A869-03A873F72852}" srcOrd="1" destOrd="0" presId="urn:microsoft.com/office/officeart/2005/8/layout/hierarchy1"/>
    <dgm:cxn modelId="{2C06909B-8BE8-EB4D-813E-764B72589285}" type="presParOf" srcId="{47170EC6-F396-DC4D-BCB6-4D854D7C5DCA}" destId="{3D041A82-45DA-C24A-AF1A-5B56C1C39FE8}" srcOrd="1" destOrd="0" presId="urn:microsoft.com/office/officeart/2005/8/layout/hierarchy1"/>
    <dgm:cxn modelId="{2EB66DA2-9D7A-3A42-952E-51700B230FD8}" type="presParOf" srcId="{89C5E769-28BA-D548-9371-841E88BCAB30}" destId="{1137C6E3-D911-BE49-AD41-9FF424BB79E1}" srcOrd="4" destOrd="0" presId="urn:microsoft.com/office/officeart/2005/8/layout/hierarchy1"/>
    <dgm:cxn modelId="{25DE8AAF-0BE3-D245-9815-24476C63B011}" type="presParOf" srcId="{1137C6E3-D911-BE49-AD41-9FF424BB79E1}" destId="{4220EDFB-0D4A-F54B-9D02-4F60FEEC4944}" srcOrd="0" destOrd="0" presId="urn:microsoft.com/office/officeart/2005/8/layout/hierarchy1"/>
    <dgm:cxn modelId="{B502BEC8-1BAC-3341-809A-0194A78D433A}" type="presParOf" srcId="{4220EDFB-0D4A-F54B-9D02-4F60FEEC4944}" destId="{4B0CD5A3-1F64-EF4D-9201-9ED3E56CBC63}" srcOrd="0" destOrd="0" presId="urn:microsoft.com/office/officeart/2005/8/layout/hierarchy1"/>
    <dgm:cxn modelId="{710EB883-3D9C-1644-B40F-4D998F9E74AF}" type="presParOf" srcId="{4220EDFB-0D4A-F54B-9D02-4F60FEEC4944}" destId="{24DCDB1D-3002-A540-A626-11548683508B}" srcOrd="1" destOrd="0" presId="urn:microsoft.com/office/officeart/2005/8/layout/hierarchy1"/>
    <dgm:cxn modelId="{4E5E74E1-0467-BA47-B2CC-96AA6D50229B}" type="presParOf" srcId="{1137C6E3-D911-BE49-AD41-9FF424BB79E1}" destId="{7BB1A7FA-BB64-AB41-95B6-87B7D895BF6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965960-3DCA-E845-8146-D2FF57DAB027}">
      <dsp:nvSpPr>
        <dsp:cNvPr id="0" name=""/>
        <dsp:cNvSpPr/>
      </dsp:nvSpPr>
      <dsp:spPr>
        <a:xfrm>
          <a:off x="99833" y="850876"/>
          <a:ext cx="1751401" cy="192872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4BA65-8F96-514F-AB66-B6D08FC60182}">
      <dsp:nvSpPr>
        <dsp:cNvPr id="0" name=""/>
        <dsp:cNvSpPr/>
      </dsp:nvSpPr>
      <dsp:spPr>
        <a:xfrm>
          <a:off x="294433" y="1035747"/>
          <a:ext cx="1751401" cy="19287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- </a:t>
          </a:r>
          <a:r>
            <a:rPr lang="en-US" sz="1800" kern="1200" dirty="0"/>
            <a:t>Des consultation </a:t>
          </a:r>
          <a:r>
            <a:rPr lang="en-US" sz="1800" kern="1200" dirty="0" err="1"/>
            <a:t>individuel</a:t>
          </a:r>
          <a:r>
            <a:rPr lang="en-US" sz="1800" kern="1200" dirty="0"/>
            <a:t> (16 </a:t>
          </a:r>
          <a:r>
            <a:rPr lang="en-US" sz="1800" kern="1200" dirty="0" err="1"/>
            <a:t>ans</a:t>
          </a:r>
          <a:r>
            <a:rPr lang="en-US" sz="1800" kern="1200" dirty="0"/>
            <a:t> et </a:t>
          </a:r>
          <a:r>
            <a:rPr lang="en-US" sz="1400" kern="1200" dirty="0"/>
            <a:t>+)</a:t>
          </a:r>
        </a:p>
      </dsp:txBody>
      <dsp:txXfrm>
        <a:off x="345730" y="1087044"/>
        <a:ext cx="1648807" cy="1826135"/>
      </dsp:txXfrm>
    </dsp:sp>
    <dsp:sp modelId="{D1000D48-9AC3-DE46-83CB-AF73D80B5636}">
      <dsp:nvSpPr>
        <dsp:cNvPr id="0" name=""/>
        <dsp:cNvSpPr/>
      </dsp:nvSpPr>
      <dsp:spPr>
        <a:xfrm>
          <a:off x="2144196" y="656363"/>
          <a:ext cx="1751401" cy="205952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56CB58-0417-F540-A7B7-FB05CE3311B5}">
      <dsp:nvSpPr>
        <dsp:cNvPr id="0" name=""/>
        <dsp:cNvSpPr/>
      </dsp:nvSpPr>
      <dsp:spPr>
        <a:xfrm>
          <a:off x="2338796" y="841233"/>
          <a:ext cx="1751401" cy="20595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- </a:t>
          </a:r>
          <a:r>
            <a:rPr lang="en-US" sz="1800" kern="1200" dirty="0"/>
            <a:t>Ligne de </a:t>
          </a:r>
          <a:r>
            <a:rPr lang="en-US" sz="1800" kern="1200" dirty="0" err="1"/>
            <a:t>soutient</a:t>
          </a:r>
          <a:r>
            <a:rPr lang="en-US" sz="1800" kern="1200" dirty="0"/>
            <a:t> a la crise 24h/24 (</a:t>
          </a:r>
          <a:r>
            <a:rPr lang="en-US" sz="1800" kern="1200" dirty="0" err="1"/>
            <a:t>appel</a:t>
          </a:r>
          <a:r>
            <a:rPr lang="en-US" sz="1800" kern="1200" dirty="0"/>
            <a:t>)</a:t>
          </a:r>
        </a:p>
      </dsp:txBody>
      <dsp:txXfrm>
        <a:off x="2390093" y="892530"/>
        <a:ext cx="1648807" cy="1956934"/>
      </dsp:txXfrm>
    </dsp:sp>
    <dsp:sp modelId="{5674B3D4-304B-4846-8A9D-7A24118B0BE8}">
      <dsp:nvSpPr>
        <dsp:cNvPr id="0" name=""/>
        <dsp:cNvSpPr/>
      </dsp:nvSpPr>
      <dsp:spPr>
        <a:xfrm>
          <a:off x="4284798" y="656363"/>
          <a:ext cx="1751401" cy="244144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F97CD8-0B0F-8D44-B216-9FC6AA26284E}">
      <dsp:nvSpPr>
        <dsp:cNvPr id="0" name=""/>
        <dsp:cNvSpPr/>
      </dsp:nvSpPr>
      <dsp:spPr>
        <a:xfrm>
          <a:off x="4479399" y="841233"/>
          <a:ext cx="1751401" cy="24414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</a:t>
          </a:r>
          <a:r>
            <a:rPr lang="en-US" sz="1800" kern="1200" dirty="0" err="1"/>
            <a:t>Sensibilisation</a:t>
          </a:r>
          <a:r>
            <a:rPr lang="en-US" sz="1800" kern="1200" dirty="0"/>
            <a:t> de </a:t>
          </a:r>
          <a:r>
            <a:rPr lang="en-US" sz="1800" kern="1200" dirty="0" err="1"/>
            <a:t>communauté</a:t>
          </a:r>
          <a:r>
            <a:rPr lang="en-US" sz="1800" kern="1200" dirty="0"/>
            <a:t> diversifier</a:t>
          </a:r>
        </a:p>
      </dsp:txBody>
      <dsp:txXfrm>
        <a:off x="4530696" y="892530"/>
        <a:ext cx="1648807" cy="2338854"/>
      </dsp:txXfrm>
    </dsp:sp>
    <dsp:sp modelId="{2499B945-E9E9-FE4F-96EB-578C3677523A}">
      <dsp:nvSpPr>
        <dsp:cNvPr id="0" name=""/>
        <dsp:cNvSpPr/>
      </dsp:nvSpPr>
      <dsp:spPr>
        <a:xfrm>
          <a:off x="6425401" y="656363"/>
          <a:ext cx="1751401" cy="270112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2058DD-9307-214C-A869-03A873F72852}">
      <dsp:nvSpPr>
        <dsp:cNvPr id="0" name=""/>
        <dsp:cNvSpPr/>
      </dsp:nvSpPr>
      <dsp:spPr>
        <a:xfrm>
          <a:off x="6620001" y="841233"/>
          <a:ext cx="1751401" cy="27011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-</a:t>
          </a:r>
          <a:r>
            <a:rPr lang="en-US" sz="1800" kern="1200" dirty="0" err="1"/>
            <a:t>Programme</a:t>
          </a:r>
          <a:r>
            <a:rPr lang="en-US" sz="1800" kern="1200" dirty="0"/>
            <a:t> </a:t>
          </a:r>
          <a:r>
            <a:rPr lang="en-US" sz="1800" kern="1200" dirty="0" err="1"/>
            <a:t>d’éducation</a:t>
          </a:r>
          <a:r>
            <a:rPr lang="en-US" sz="1800" kern="1200" dirty="0"/>
            <a:t> </a:t>
          </a:r>
          <a:r>
            <a:rPr lang="en-US" sz="1800" kern="1200" dirty="0" err="1"/>
            <a:t>publique</a:t>
          </a:r>
          <a:endParaRPr lang="en-US" sz="1800" kern="1200" dirty="0"/>
        </a:p>
      </dsp:txBody>
      <dsp:txXfrm>
        <a:off x="6671298" y="892530"/>
        <a:ext cx="1648807" cy="2598527"/>
      </dsp:txXfrm>
    </dsp:sp>
    <dsp:sp modelId="{4B0CD5A3-1F64-EF4D-9201-9ED3E56CBC63}">
      <dsp:nvSpPr>
        <dsp:cNvPr id="0" name=""/>
        <dsp:cNvSpPr/>
      </dsp:nvSpPr>
      <dsp:spPr>
        <a:xfrm>
          <a:off x="8566003" y="656363"/>
          <a:ext cx="1751401" cy="285374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DCDB1D-3002-A540-A626-11548683508B}">
      <dsp:nvSpPr>
        <dsp:cNvPr id="0" name=""/>
        <dsp:cNvSpPr/>
      </dsp:nvSpPr>
      <dsp:spPr>
        <a:xfrm>
          <a:off x="8760603" y="841233"/>
          <a:ext cx="1751401" cy="28537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- </a:t>
          </a:r>
          <a:r>
            <a:rPr lang="en-US" sz="1800" kern="1200" dirty="0" err="1"/>
            <a:t>Soutien</a:t>
          </a:r>
          <a:r>
            <a:rPr lang="en-US" sz="1800" kern="1200" dirty="0"/>
            <a:t> aux </a:t>
          </a:r>
          <a:r>
            <a:rPr lang="en-US" sz="1800" kern="1200" dirty="0" err="1"/>
            <a:t>personnes</a:t>
          </a:r>
          <a:r>
            <a:rPr lang="en-US" sz="1800" kern="1200" dirty="0"/>
            <a:t> </a:t>
          </a:r>
          <a:r>
            <a:rPr lang="en-US" sz="1800" kern="1200" dirty="0" err="1"/>
            <a:t>victimes</a:t>
          </a:r>
          <a:r>
            <a:rPr lang="en-US" sz="1800" kern="1200" dirty="0"/>
            <a:t> de la </a:t>
          </a:r>
          <a:r>
            <a:rPr lang="en-US" sz="1800" kern="1200" dirty="0" err="1"/>
            <a:t>traite</a:t>
          </a:r>
          <a:r>
            <a:rPr lang="en-US" sz="1800" kern="1200" dirty="0"/>
            <a:t> humaine</a:t>
          </a:r>
          <a:br>
            <a:rPr lang="en-US" sz="1800" kern="1200" dirty="0"/>
          </a:br>
          <a:endParaRPr lang="en-US" sz="1800" kern="1200" dirty="0"/>
        </a:p>
      </dsp:txBody>
      <dsp:txXfrm>
        <a:off x="8811900" y="892530"/>
        <a:ext cx="1648807" cy="27511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51EEF4-C4EE-1541-BB54-488225E012C7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591162-2449-DB43-A5F1-46113BC2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359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845D1-9760-E692-5B07-4887CC7ABD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19A2D2-3578-AB91-9286-CD7A3FA4CA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9B986-E58B-968C-94EC-63BA0272B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5CC6-BB63-E949-A456-144E4DB6676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37880B-F741-0CA0-DF50-0C6F24648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4FBFCC-5537-1978-C604-035A74678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451F3-6596-0B40-A26D-637FE2DDC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556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115EE-7B7F-A57C-06DB-D12E3A951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4E1668-347E-C859-2797-EC00E051A4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40C20D-723D-FFE6-AB13-B9E7DE4EE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5CC6-BB63-E949-A456-144E4DB6676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653E0-6A61-2C80-F8C0-F2310F2B7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C6C04-5D6F-0491-E7B5-95FC13167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451F3-6596-0B40-A26D-637FE2DDC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17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1B0F5F-EEBE-4CEE-905E-1844AE244E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EE6648-1682-B6FC-2CCA-967DA764A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FBB00-B267-851D-C54F-A2B112136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5CC6-BB63-E949-A456-144E4DB6676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3A8F9-68AE-1FA3-BDF8-5ABF17171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590BD6-42EE-9E17-1F30-6B037DE55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451F3-6596-0B40-A26D-637FE2DDC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44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B5A2-7F20-229D-DAC0-F31BAE9D3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AE931-C095-4E33-073F-8BAA4A806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BF90C-084A-F121-7AE3-0B02B9FCA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5CC6-BB63-E949-A456-144E4DB6676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969894-FF5D-E199-4F4E-A5AA80E8D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4BDD7-484C-3B6E-89DB-987485377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451F3-6596-0B40-A26D-637FE2DDC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242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A1B55-EF09-3281-2685-192BF93CF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CE5F3C-38CF-B473-F53B-312F01DF84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58FB4-F012-6990-6C1C-9A6218B46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5CC6-BB63-E949-A456-144E4DB6676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8B264-B69A-C608-3A77-2E9403596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94F32-42BF-E57D-1F90-C80BFA1EB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451F3-6596-0B40-A26D-637FE2DDC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167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4C14D-4736-6A67-102F-F42B630A3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063C7-8A3B-7787-0D1A-2DA22BA964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A5FAD1-C7AD-20A0-61E7-96183760CE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E2A590-62ED-DA83-9A2B-AB0F1E5A0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5CC6-BB63-E949-A456-144E4DB6676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5580C5-1FD8-83DA-647D-DECCDEAD4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5A6A66-FC12-8DFF-B94C-B9A585C39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451F3-6596-0B40-A26D-637FE2DDC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60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C86D5-46E9-6CBC-7841-6A821833B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544B05-70E5-5FE7-92B2-61FC17EA1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604A8A-E5B4-C50D-E325-874E79FE9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E6B276-538B-1C92-789D-676F26BDA7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15EF83-E8D2-576E-8D33-D3A60EC6BF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1D74D0-4CFB-756B-94DB-11A5A19F5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5CC6-BB63-E949-A456-144E4DB6676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58603B-CC31-7AAF-781F-7FC0DE83A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55E742-2F61-3E7D-D3CA-3DB137AE9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451F3-6596-0B40-A26D-637FE2DDC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437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5633F-EF4D-4A93-8A2F-95EC9FFC0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1EC149-4922-2F11-D6D8-1F2A678E7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5CC6-BB63-E949-A456-144E4DB6676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C20041-597E-EECE-2248-7461EF478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DB299D-1FE4-5F4E-2B05-38829BA46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451F3-6596-0B40-A26D-637FE2DDC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928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77FDCD-5AC2-45BE-BEB0-27D683399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5CC6-BB63-E949-A456-144E4DB6676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75DFB4-18A4-8B08-8C54-CE4509583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052EB4-D4DA-2037-6AA7-927D30768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451F3-6596-0B40-A26D-637FE2DDC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949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0A074-632D-E357-5716-86C42325B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94ACE-4C5F-C2E5-1528-8C53D4548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3DA834-1192-8694-18E4-150AFCE68C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DD4CF5-A07A-96AF-7458-FCE8A44D5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5CC6-BB63-E949-A456-144E4DB6676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3F0580-F31A-7C05-0D4D-59F7C20A6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6AFEB9-4D33-B60C-FEC4-521B0F19D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451F3-6596-0B40-A26D-637FE2DDC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71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E878C-2D30-45ED-4265-53D40A532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2B1CE7-9B5C-1058-5812-EFBD2E929E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63011B-A2BD-CB4D-E128-DACC063696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6FBEE0-451A-1949-9EDA-6712DBAFC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5CC6-BB63-E949-A456-144E4DB6676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9B3017-83B3-BB40-24E9-025845424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E2380A-512D-25ED-612C-31C47DCAB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451F3-6596-0B40-A26D-637FE2DDC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266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8FE2D6-1CEF-5927-AD17-F1B97BAEA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1196E0-A5C7-3B56-9E15-E68236C83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7ECA86-9805-EC53-20AA-36AA26757C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FB5CC6-BB63-E949-A456-144E4DB6676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9ECE9A-DAB8-FE62-CE7F-EBF2467152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89BA78-65C4-77FD-6C70-56677BF444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E451F3-6596-0B40-A26D-637FE2DDC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91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acha.ca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70A1295-61BC-4214-AA3E-D39667302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81A8B4-89DF-D40B-917D-ACA784DC31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2" y="5116529"/>
            <a:ext cx="10592174" cy="1000655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4000" b="1" dirty="0" err="1"/>
              <a:t>Présentation</a:t>
            </a:r>
            <a:r>
              <a:rPr lang="en-US" sz="4000" b="1" dirty="0"/>
              <a:t> des services </a:t>
            </a:r>
            <a:r>
              <a:rPr lang="en-US" sz="4000" b="1" dirty="0" err="1"/>
              <a:t>offerts</a:t>
            </a:r>
            <a:r>
              <a:rPr lang="en-US" sz="4000" b="1" dirty="0"/>
              <a:t> par SACHA</a:t>
            </a:r>
            <a:br>
              <a:rPr lang="en-CA" sz="4000" b="1" dirty="0"/>
            </a:br>
            <a:r>
              <a:rPr lang="en-CA" sz="4000" b="1" dirty="0"/>
              <a:t>Date : Janvier ,2026</a:t>
            </a:r>
            <a:endParaRPr lang="en-US" sz="4000" dirty="0">
              <a:solidFill>
                <a:schemeClr val="tx2"/>
              </a:solidFill>
            </a:endParaRPr>
          </a:p>
        </p:txBody>
      </p:sp>
      <p:pic>
        <p:nvPicPr>
          <p:cNvPr id="4" name="Picture 3" descr="A green and black logo&#10;&#10;AI-generated content may be incorrect.">
            <a:extLst>
              <a:ext uri="{FF2B5EF4-FFF2-40B4-BE49-F238E27FC236}">
                <a16:creationId xmlns:a16="http://schemas.microsoft.com/office/drawing/2014/main" id="{23B5718B-1007-575D-BEAF-5FEA1E9D794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32" r="955"/>
          <a:stretch>
            <a:fillRect/>
          </a:stretch>
        </p:blipFill>
        <p:spPr>
          <a:xfrm>
            <a:off x="-1" y="10"/>
            <a:ext cx="12192001" cy="4201449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0B139475-2B26-4CA9-9413-DE741E49F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2941813"/>
            <a:ext cx="12188952" cy="1828800"/>
            <a:chOff x="-305" y="3144820"/>
            <a:chExt cx="9182100" cy="1551136"/>
          </a:xfrm>
        </p:grpSpPr>
        <p:sp useBgFill="1">
          <p:nvSpPr>
            <p:cNvPr id="12" name="Freeform: Shape 11">
              <a:extLst>
                <a:ext uri="{FF2B5EF4-FFF2-40B4-BE49-F238E27FC236}">
                  <a16:creationId xmlns:a16="http://schemas.microsoft.com/office/drawing/2014/main" id="{16C6BF63-6277-4C39-BE5D-3C341662C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676854"/>
              <a:ext cx="9182100" cy="1019102"/>
            </a:xfrm>
            <a:custGeom>
              <a:avLst/>
              <a:gdLst>
                <a:gd name="connsiteX0" fmla="*/ 0 w 9182100"/>
                <a:gd name="connsiteY0" fmla="*/ 1019102 h 1019102"/>
                <a:gd name="connsiteX1" fmla="*/ 9182100 w 9182100"/>
                <a:gd name="connsiteY1" fmla="*/ 1019102 h 1019102"/>
                <a:gd name="connsiteX2" fmla="*/ 9182100 w 9182100"/>
                <a:gd name="connsiteY2" fmla="*/ 273009 h 1019102"/>
                <a:gd name="connsiteX3" fmla="*/ 9065895 w 9182100"/>
                <a:gd name="connsiteY3" fmla="*/ 278343 h 1019102"/>
                <a:gd name="connsiteX4" fmla="*/ 8261890 w 9182100"/>
                <a:gd name="connsiteY4" fmla="*/ 257769 h 1019102"/>
                <a:gd name="connsiteX5" fmla="*/ 8038624 w 9182100"/>
                <a:gd name="connsiteY5" fmla="*/ 235956 h 1019102"/>
                <a:gd name="connsiteX6" fmla="*/ 7862221 w 9182100"/>
                <a:gd name="connsiteY6" fmla="*/ 213097 h 1019102"/>
                <a:gd name="connsiteX7" fmla="*/ 6238780 w 9182100"/>
                <a:gd name="connsiteY7" fmla="*/ 126419 h 1019102"/>
                <a:gd name="connsiteX8" fmla="*/ 5828729 w 9182100"/>
                <a:gd name="connsiteY8" fmla="*/ 142421 h 1019102"/>
                <a:gd name="connsiteX9" fmla="*/ 5227606 w 9182100"/>
                <a:gd name="connsiteY9" fmla="*/ 219764 h 1019102"/>
                <a:gd name="connsiteX10" fmla="*/ 4394359 w 9182100"/>
                <a:gd name="connsiteY10" fmla="*/ 190713 h 1019102"/>
                <a:gd name="connsiteX11" fmla="*/ 3789236 w 9182100"/>
                <a:gd name="connsiteY11" fmla="*/ 107655 h 1019102"/>
                <a:gd name="connsiteX12" fmla="*/ 3391567 w 9182100"/>
                <a:gd name="connsiteY12" fmla="*/ 30502 h 1019102"/>
                <a:gd name="connsiteX13" fmla="*/ 2180177 w 9182100"/>
                <a:gd name="connsiteY13" fmla="*/ 67745 h 1019102"/>
                <a:gd name="connsiteX14" fmla="*/ 1543336 w 9182100"/>
                <a:gd name="connsiteY14" fmla="*/ 209953 h 1019102"/>
                <a:gd name="connsiteX15" fmla="*/ 1276731 w 9182100"/>
                <a:gd name="connsiteY15" fmla="*/ 286439 h 1019102"/>
                <a:gd name="connsiteX16" fmla="*/ 441293 w 9182100"/>
                <a:gd name="connsiteY16" fmla="*/ 292345 h 1019102"/>
                <a:gd name="connsiteX17" fmla="*/ 0 w 9182100"/>
                <a:gd name="connsiteY17" fmla="*/ 135563 h 1019102"/>
                <a:gd name="connsiteX18" fmla="*/ 0 w 9182100"/>
                <a:gd name="connsiteY18" fmla="*/ 1019102 h 1019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182100" h="1019102">
                  <a:moveTo>
                    <a:pt x="0" y="1019102"/>
                  </a:moveTo>
                  <a:lnTo>
                    <a:pt x="9182100" y="1019102"/>
                  </a:lnTo>
                  <a:lnTo>
                    <a:pt x="9182100" y="273009"/>
                  </a:lnTo>
                  <a:cubicBezTo>
                    <a:pt x="9143429" y="275485"/>
                    <a:pt x="9104662" y="277200"/>
                    <a:pt x="9065895" y="278343"/>
                  </a:cubicBezTo>
                  <a:cubicBezTo>
                    <a:pt x="8798243" y="285201"/>
                    <a:pt x="8529066" y="277009"/>
                    <a:pt x="8261890" y="257769"/>
                  </a:cubicBezTo>
                  <a:cubicBezTo>
                    <a:pt x="8187024" y="251863"/>
                    <a:pt x="8112443" y="245386"/>
                    <a:pt x="8038624" y="235956"/>
                  </a:cubicBezTo>
                  <a:cubicBezTo>
                    <a:pt x="7980140" y="228051"/>
                    <a:pt x="7920228" y="219002"/>
                    <a:pt x="7862221" y="213097"/>
                  </a:cubicBezTo>
                  <a:cubicBezTo>
                    <a:pt x="7322439" y="159280"/>
                    <a:pt x="6780943" y="130991"/>
                    <a:pt x="6238780" y="126419"/>
                  </a:cubicBezTo>
                  <a:cubicBezTo>
                    <a:pt x="6102477" y="126324"/>
                    <a:pt x="5964745" y="128800"/>
                    <a:pt x="5828729" y="142421"/>
                  </a:cubicBezTo>
                  <a:cubicBezTo>
                    <a:pt x="5624703" y="162328"/>
                    <a:pt x="5429441" y="202048"/>
                    <a:pt x="5227606" y="219764"/>
                  </a:cubicBezTo>
                  <a:cubicBezTo>
                    <a:pt x="4950238" y="245767"/>
                    <a:pt x="4670393" y="228527"/>
                    <a:pt x="4394359" y="190713"/>
                  </a:cubicBezTo>
                  <a:cubicBezTo>
                    <a:pt x="4193381" y="163090"/>
                    <a:pt x="3988880" y="147755"/>
                    <a:pt x="3789236" y="107655"/>
                  </a:cubicBezTo>
                  <a:cubicBezTo>
                    <a:pt x="3660743" y="85271"/>
                    <a:pt x="3520249" y="51648"/>
                    <a:pt x="3391567" y="30502"/>
                  </a:cubicBezTo>
                  <a:cubicBezTo>
                    <a:pt x="2990469" y="-28553"/>
                    <a:pt x="2579370" y="5928"/>
                    <a:pt x="2180177" y="67745"/>
                  </a:cubicBezTo>
                  <a:cubicBezTo>
                    <a:pt x="1965198" y="103273"/>
                    <a:pt x="1751648" y="146136"/>
                    <a:pt x="1543336" y="209953"/>
                  </a:cubicBezTo>
                  <a:cubicBezTo>
                    <a:pt x="1456087" y="238528"/>
                    <a:pt x="1365885" y="264627"/>
                    <a:pt x="1276731" y="286439"/>
                  </a:cubicBezTo>
                  <a:cubicBezTo>
                    <a:pt x="1001173" y="335398"/>
                    <a:pt x="716471" y="346923"/>
                    <a:pt x="441293" y="292345"/>
                  </a:cubicBezTo>
                  <a:cubicBezTo>
                    <a:pt x="285655" y="263198"/>
                    <a:pt x="143923" y="198237"/>
                    <a:pt x="0" y="135563"/>
                  </a:cubicBezTo>
                  <a:lnTo>
                    <a:pt x="0" y="1019102"/>
                  </a:lnTo>
                  <a:close/>
                </a:path>
              </a:pathLst>
            </a:custGeom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EA3BAD9-C130-4A9C-9086-20D132A6CF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144820"/>
              <a:ext cx="9182100" cy="932744"/>
            </a:xfrm>
            <a:custGeom>
              <a:avLst/>
              <a:gdLst>
                <a:gd name="connsiteX0" fmla="*/ 9182100 w 9182100"/>
                <a:gd name="connsiteY0" fmla="*/ 396420 h 932744"/>
                <a:gd name="connsiteX1" fmla="*/ 9103805 w 9182100"/>
                <a:gd name="connsiteY1" fmla="*/ 392229 h 932744"/>
                <a:gd name="connsiteX2" fmla="*/ 8712422 w 9182100"/>
                <a:gd name="connsiteY2" fmla="*/ 359749 h 932744"/>
                <a:gd name="connsiteX3" fmla="*/ 8322755 w 9182100"/>
                <a:gd name="connsiteY3" fmla="*/ 313362 h 932744"/>
                <a:gd name="connsiteX4" fmla="*/ 8134826 w 9182100"/>
                <a:gd name="connsiteY4" fmla="*/ 283930 h 932744"/>
                <a:gd name="connsiteX5" fmla="*/ 8090916 w 9182100"/>
                <a:gd name="connsiteY5" fmla="*/ 275643 h 932744"/>
                <a:gd name="connsiteX6" fmla="*/ 8069485 w 9182100"/>
                <a:gd name="connsiteY6" fmla="*/ 271262 h 932744"/>
                <a:gd name="connsiteX7" fmla="*/ 8041862 w 9182100"/>
                <a:gd name="connsiteY7" fmla="*/ 266595 h 932744"/>
                <a:gd name="connsiteX8" fmla="*/ 7986903 w 9182100"/>
                <a:gd name="connsiteY8" fmla="*/ 257546 h 932744"/>
                <a:gd name="connsiteX9" fmla="*/ 7934230 w 9182100"/>
                <a:gd name="connsiteY9" fmla="*/ 249640 h 932744"/>
                <a:gd name="connsiteX10" fmla="*/ 7727537 w 9182100"/>
                <a:gd name="connsiteY10" fmla="*/ 221922 h 932744"/>
                <a:gd name="connsiteX11" fmla="*/ 7625239 w 9182100"/>
                <a:gd name="connsiteY11" fmla="*/ 209730 h 932744"/>
                <a:gd name="connsiteX12" fmla="*/ 7523227 w 9182100"/>
                <a:gd name="connsiteY12" fmla="*/ 198110 h 932744"/>
                <a:gd name="connsiteX13" fmla="*/ 7115651 w 9182100"/>
                <a:gd name="connsiteY13" fmla="*/ 158010 h 932744"/>
                <a:gd name="connsiteX14" fmla="*/ 6706839 w 9182100"/>
                <a:gd name="connsiteY14" fmla="*/ 126958 h 932744"/>
                <a:gd name="connsiteX15" fmla="*/ 6604064 w 9182100"/>
                <a:gd name="connsiteY15" fmla="*/ 120862 h 932744"/>
                <a:gd name="connsiteX16" fmla="*/ 6501003 w 9182100"/>
                <a:gd name="connsiteY16" fmla="*/ 115338 h 932744"/>
                <a:gd name="connsiteX17" fmla="*/ 6397467 w 9182100"/>
                <a:gd name="connsiteY17" fmla="*/ 110385 h 932744"/>
                <a:gd name="connsiteX18" fmla="*/ 6293168 w 9182100"/>
                <a:gd name="connsiteY18" fmla="*/ 106860 h 932744"/>
                <a:gd name="connsiteX19" fmla="*/ 6079712 w 9182100"/>
                <a:gd name="connsiteY19" fmla="*/ 103908 h 932744"/>
                <a:gd name="connsiteX20" fmla="*/ 6024563 w 9182100"/>
                <a:gd name="connsiteY20" fmla="*/ 104479 h 932744"/>
                <a:gd name="connsiteX21" fmla="*/ 5968080 w 9182100"/>
                <a:gd name="connsiteY21" fmla="*/ 106479 h 932744"/>
                <a:gd name="connsiteX22" fmla="*/ 5855875 w 9182100"/>
                <a:gd name="connsiteY22" fmla="*/ 113242 h 932744"/>
                <a:gd name="connsiteX23" fmla="*/ 5439251 w 9182100"/>
                <a:gd name="connsiteY23" fmla="*/ 160105 h 932744"/>
                <a:gd name="connsiteX24" fmla="*/ 5075396 w 9182100"/>
                <a:gd name="connsiteY24" fmla="*/ 186585 h 932744"/>
                <a:gd name="connsiteX25" fmla="*/ 4712780 w 9182100"/>
                <a:gd name="connsiteY25" fmla="*/ 171249 h 932744"/>
                <a:gd name="connsiteX26" fmla="*/ 4666679 w 9182100"/>
                <a:gd name="connsiteY26" fmla="*/ 166773 h 932744"/>
                <a:gd name="connsiteX27" fmla="*/ 4620292 w 9182100"/>
                <a:gd name="connsiteY27" fmla="*/ 161629 h 932744"/>
                <a:gd name="connsiteX28" fmla="*/ 4573810 w 9182100"/>
                <a:gd name="connsiteY28" fmla="*/ 156009 h 932744"/>
                <a:gd name="connsiteX29" fmla="*/ 4550569 w 9182100"/>
                <a:gd name="connsiteY29" fmla="*/ 153057 h 932744"/>
                <a:gd name="connsiteX30" fmla="*/ 4538948 w 9182100"/>
                <a:gd name="connsiteY30" fmla="*/ 151628 h 932744"/>
                <a:gd name="connsiteX31" fmla="*/ 4526566 w 9182100"/>
                <a:gd name="connsiteY31" fmla="*/ 149913 h 932744"/>
                <a:gd name="connsiteX32" fmla="*/ 4327779 w 9182100"/>
                <a:gd name="connsiteY32" fmla="*/ 122862 h 932744"/>
                <a:gd name="connsiteX33" fmla="*/ 3929729 w 9182100"/>
                <a:gd name="connsiteY33" fmla="*/ 68189 h 932744"/>
                <a:gd name="connsiteX34" fmla="*/ 3729133 w 9182100"/>
                <a:gd name="connsiteY34" fmla="*/ 41900 h 932744"/>
                <a:gd name="connsiteX35" fmla="*/ 3628930 w 9182100"/>
                <a:gd name="connsiteY35" fmla="*/ 28946 h 932744"/>
                <a:gd name="connsiteX36" fmla="*/ 3573399 w 9182100"/>
                <a:gd name="connsiteY36" fmla="*/ 22278 h 932744"/>
                <a:gd name="connsiteX37" fmla="*/ 3516916 w 9182100"/>
                <a:gd name="connsiteY37" fmla="*/ 16468 h 932744"/>
                <a:gd name="connsiteX38" fmla="*/ 3074670 w 9182100"/>
                <a:gd name="connsiteY38" fmla="*/ 752 h 932744"/>
                <a:gd name="connsiteX39" fmla="*/ 2858738 w 9182100"/>
                <a:gd name="connsiteY39" fmla="*/ 8753 h 932744"/>
                <a:gd name="connsiteX40" fmla="*/ 2645474 w 9182100"/>
                <a:gd name="connsiteY40" fmla="*/ 25326 h 932744"/>
                <a:gd name="connsiteX41" fmla="*/ 1810798 w 9182100"/>
                <a:gd name="connsiteY41" fmla="*/ 158010 h 932744"/>
                <a:gd name="connsiteX42" fmla="*/ 1602772 w 9182100"/>
                <a:gd name="connsiteY42" fmla="*/ 208111 h 932744"/>
                <a:gd name="connsiteX43" fmla="*/ 1548860 w 9182100"/>
                <a:gd name="connsiteY43" fmla="*/ 222780 h 932744"/>
                <a:gd name="connsiteX44" fmla="*/ 1501331 w 9182100"/>
                <a:gd name="connsiteY44" fmla="*/ 236115 h 932744"/>
                <a:gd name="connsiteX45" fmla="*/ 1411224 w 9182100"/>
                <a:gd name="connsiteY45" fmla="*/ 260880 h 932744"/>
                <a:gd name="connsiteX46" fmla="*/ 1050893 w 9182100"/>
                <a:gd name="connsiteY46" fmla="*/ 338032 h 932744"/>
                <a:gd name="connsiteX47" fmla="*/ 871252 w 9182100"/>
                <a:gd name="connsiteY47" fmla="*/ 360511 h 932744"/>
                <a:gd name="connsiteX48" fmla="*/ 781812 w 9182100"/>
                <a:gd name="connsiteY48" fmla="*/ 366512 h 932744"/>
                <a:gd name="connsiteX49" fmla="*/ 692563 w 9182100"/>
                <a:gd name="connsiteY49" fmla="*/ 369655 h 932744"/>
                <a:gd name="connsiteX50" fmla="*/ 515017 w 9182100"/>
                <a:gd name="connsiteY50" fmla="*/ 363940 h 932744"/>
                <a:gd name="connsiteX51" fmla="*/ 337661 w 9182100"/>
                <a:gd name="connsiteY51" fmla="*/ 341937 h 932744"/>
                <a:gd name="connsiteX52" fmla="*/ 156972 w 9182100"/>
                <a:gd name="connsiteY52" fmla="*/ 303456 h 932744"/>
                <a:gd name="connsiteX53" fmla="*/ 0 w 9182100"/>
                <a:gd name="connsiteY53" fmla="*/ 261642 h 932744"/>
                <a:gd name="connsiteX54" fmla="*/ 0 w 9182100"/>
                <a:gd name="connsiteY54" fmla="*/ 713412 h 932744"/>
                <a:gd name="connsiteX55" fmla="*/ 9144 w 9182100"/>
                <a:gd name="connsiteY55" fmla="*/ 717699 h 932744"/>
                <a:gd name="connsiteX56" fmla="*/ 213360 w 9182100"/>
                <a:gd name="connsiteY56" fmla="*/ 801042 h 932744"/>
                <a:gd name="connsiteX57" fmla="*/ 653510 w 9182100"/>
                <a:gd name="connsiteY57" fmla="*/ 908199 h 932744"/>
                <a:gd name="connsiteX58" fmla="*/ 1101947 w 9182100"/>
                <a:gd name="connsiteY58" fmla="*/ 930773 h 932744"/>
                <a:gd name="connsiteX59" fmla="*/ 1540002 w 9182100"/>
                <a:gd name="connsiteY59" fmla="*/ 889434 h 932744"/>
                <a:gd name="connsiteX60" fmla="*/ 1647158 w 9182100"/>
                <a:gd name="connsiteY60" fmla="*/ 871242 h 932744"/>
                <a:gd name="connsiteX61" fmla="*/ 1698117 w 9182100"/>
                <a:gd name="connsiteY61" fmla="*/ 862193 h 932744"/>
                <a:gd name="connsiteX62" fmla="*/ 1742789 w 9182100"/>
                <a:gd name="connsiteY62" fmla="*/ 854668 h 932744"/>
                <a:gd name="connsiteX63" fmla="*/ 1931003 w 9182100"/>
                <a:gd name="connsiteY63" fmla="*/ 826950 h 932744"/>
                <a:gd name="connsiteX64" fmla="*/ 2314861 w 9182100"/>
                <a:gd name="connsiteY64" fmla="*/ 783897 h 932744"/>
                <a:gd name="connsiteX65" fmla="*/ 2506885 w 9182100"/>
                <a:gd name="connsiteY65" fmla="*/ 768086 h 932744"/>
                <a:gd name="connsiteX66" fmla="*/ 2602611 w 9182100"/>
                <a:gd name="connsiteY66" fmla="*/ 762085 h 932744"/>
                <a:gd name="connsiteX67" fmla="*/ 2698052 w 9182100"/>
                <a:gd name="connsiteY67" fmla="*/ 756846 h 932744"/>
                <a:gd name="connsiteX68" fmla="*/ 2887980 w 9182100"/>
                <a:gd name="connsiteY68" fmla="*/ 750846 h 932744"/>
                <a:gd name="connsiteX69" fmla="*/ 3075813 w 9182100"/>
                <a:gd name="connsiteY69" fmla="*/ 750179 h 932744"/>
                <a:gd name="connsiteX70" fmla="*/ 3168587 w 9182100"/>
                <a:gd name="connsiteY70" fmla="*/ 752751 h 932744"/>
                <a:gd name="connsiteX71" fmla="*/ 3260408 w 9182100"/>
                <a:gd name="connsiteY71" fmla="*/ 756656 h 932744"/>
                <a:gd name="connsiteX72" fmla="*/ 3440049 w 9182100"/>
                <a:gd name="connsiteY72" fmla="*/ 771610 h 932744"/>
                <a:gd name="connsiteX73" fmla="*/ 3483864 w 9182100"/>
                <a:gd name="connsiteY73" fmla="*/ 776849 h 932744"/>
                <a:gd name="connsiteX74" fmla="*/ 3528536 w 9182100"/>
                <a:gd name="connsiteY74" fmla="*/ 782469 h 932744"/>
                <a:gd name="connsiteX75" fmla="*/ 3628549 w 9182100"/>
                <a:gd name="connsiteY75" fmla="*/ 796089 h 932744"/>
                <a:gd name="connsiteX76" fmla="*/ 3828574 w 9182100"/>
                <a:gd name="connsiteY76" fmla="*/ 823140 h 932744"/>
                <a:gd name="connsiteX77" fmla="*/ 4231196 w 9182100"/>
                <a:gd name="connsiteY77" fmla="*/ 874099 h 932744"/>
                <a:gd name="connsiteX78" fmla="*/ 4433126 w 9182100"/>
                <a:gd name="connsiteY78" fmla="*/ 897435 h 932744"/>
                <a:gd name="connsiteX79" fmla="*/ 4485990 w 9182100"/>
                <a:gd name="connsiteY79" fmla="*/ 903246 h 932744"/>
                <a:gd name="connsiteX80" fmla="*/ 4539806 w 9182100"/>
                <a:gd name="connsiteY80" fmla="*/ 908961 h 932744"/>
                <a:gd name="connsiteX81" fmla="*/ 4593908 w 9182100"/>
                <a:gd name="connsiteY81" fmla="*/ 914199 h 932744"/>
                <a:gd name="connsiteX82" fmla="*/ 4648296 w 9182100"/>
                <a:gd name="connsiteY82" fmla="*/ 918771 h 932744"/>
                <a:gd name="connsiteX83" fmla="*/ 5092446 w 9182100"/>
                <a:gd name="connsiteY83" fmla="*/ 931154 h 932744"/>
                <a:gd name="connsiteX84" fmla="*/ 5533168 w 9182100"/>
                <a:gd name="connsiteY84" fmla="*/ 891816 h 932744"/>
                <a:gd name="connsiteX85" fmla="*/ 5918169 w 9182100"/>
                <a:gd name="connsiteY85" fmla="*/ 840666 h 932744"/>
                <a:gd name="connsiteX86" fmla="*/ 6007323 w 9182100"/>
                <a:gd name="connsiteY86" fmla="*/ 833237 h 932744"/>
                <a:gd name="connsiteX87" fmla="*/ 6051709 w 9182100"/>
                <a:gd name="connsiteY87" fmla="*/ 830570 h 932744"/>
                <a:gd name="connsiteX88" fmla="*/ 6097429 w 9182100"/>
                <a:gd name="connsiteY88" fmla="*/ 828379 h 932744"/>
                <a:gd name="connsiteX89" fmla="*/ 6287834 w 9182100"/>
                <a:gd name="connsiteY89" fmla="*/ 822569 h 932744"/>
                <a:gd name="connsiteX90" fmla="*/ 6681597 w 9182100"/>
                <a:gd name="connsiteY90" fmla="*/ 821235 h 932744"/>
                <a:gd name="connsiteX91" fmla="*/ 7079647 w 9182100"/>
                <a:gd name="connsiteY91" fmla="*/ 826569 h 932744"/>
                <a:gd name="connsiteX92" fmla="*/ 7478173 w 9182100"/>
                <a:gd name="connsiteY92" fmla="*/ 836094 h 932744"/>
                <a:gd name="connsiteX93" fmla="*/ 7871937 w 9182100"/>
                <a:gd name="connsiteY93" fmla="*/ 851430 h 932744"/>
                <a:gd name="connsiteX94" fmla="*/ 7919657 w 9182100"/>
                <a:gd name="connsiteY94" fmla="*/ 854097 h 932744"/>
                <a:gd name="connsiteX95" fmla="*/ 7964901 w 9182100"/>
                <a:gd name="connsiteY95" fmla="*/ 857240 h 932744"/>
                <a:gd name="connsiteX96" fmla="*/ 8015955 w 9182100"/>
                <a:gd name="connsiteY96" fmla="*/ 861050 h 932744"/>
                <a:gd name="connsiteX97" fmla="*/ 8072247 w 9182100"/>
                <a:gd name="connsiteY97" fmla="*/ 864384 h 932744"/>
                <a:gd name="connsiteX98" fmla="*/ 8286750 w 9182100"/>
                <a:gd name="connsiteY98" fmla="*/ 868384 h 932744"/>
                <a:gd name="connsiteX99" fmla="*/ 8704040 w 9182100"/>
                <a:gd name="connsiteY99" fmla="*/ 853716 h 932744"/>
                <a:gd name="connsiteX100" fmla="*/ 9120188 w 9182100"/>
                <a:gd name="connsiteY100" fmla="*/ 814092 h 932744"/>
                <a:gd name="connsiteX101" fmla="*/ 9181909 w 9182100"/>
                <a:gd name="connsiteY101" fmla="*/ 805519 h 932744"/>
                <a:gd name="connsiteX102" fmla="*/ 9181909 w 9182100"/>
                <a:gd name="connsiteY102" fmla="*/ 396420 h 932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9182100" h="932744">
                  <a:moveTo>
                    <a:pt x="9182100" y="396420"/>
                  </a:moveTo>
                  <a:cubicBezTo>
                    <a:pt x="9156097" y="395182"/>
                    <a:pt x="9129999" y="393753"/>
                    <a:pt x="9103805" y="392229"/>
                  </a:cubicBezTo>
                  <a:cubicBezTo>
                    <a:pt x="8974169" y="384419"/>
                    <a:pt x="8843105" y="372989"/>
                    <a:pt x="8712422" y="359749"/>
                  </a:cubicBezTo>
                  <a:cubicBezTo>
                    <a:pt x="8581739" y="346319"/>
                    <a:pt x="8451056" y="331269"/>
                    <a:pt x="8322755" y="313362"/>
                  </a:cubicBezTo>
                  <a:cubicBezTo>
                    <a:pt x="8258747" y="304695"/>
                    <a:pt x="8195120" y="294979"/>
                    <a:pt x="8134826" y="283930"/>
                  </a:cubicBezTo>
                  <a:cubicBezTo>
                    <a:pt x="8119872" y="281168"/>
                    <a:pt x="8105013" y="278501"/>
                    <a:pt x="8090916" y="275643"/>
                  </a:cubicBezTo>
                  <a:lnTo>
                    <a:pt x="8069485" y="271262"/>
                  </a:lnTo>
                  <a:lnTo>
                    <a:pt x="8041862" y="266595"/>
                  </a:lnTo>
                  <a:cubicBezTo>
                    <a:pt x="8023574" y="263547"/>
                    <a:pt x="8004524" y="260213"/>
                    <a:pt x="7986903" y="257546"/>
                  </a:cubicBezTo>
                  <a:lnTo>
                    <a:pt x="7934230" y="249640"/>
                  </a:lnTo>
                  <a:cubicBezTo>
                    <a:pt x="7864221" y="239258"/>
                    <a:pt x="7795832" y="230209"/>
                    <a:pt x="7727537" y="221922"/>
                  </a:cubicBezTo>
                  <a:lnTo>
                    <a:pt x="7625239" y="209730"/>
                  </a:lnTo>
                  <a:lnTo>
                    <a:pt x="7523227" y="198110"/>
                  </a:lnTo>
                  <a:cubicBezTo>
                    <a:pt x="7387209" y="183060"/>
                    <a:pt x="7251573" y="170392"/>
                    <a:pt x="7115651" y="158010"/>
                  </a:cubicBezTo>
                  <a:cubicBezTo>
                    <a:pt x="6979730" y="146580"/>
                    <a:pt x="6843522" y="135721"/>
                    <a:pt x="6706839" y="126958"/>
                  </a:cubicBezTo>
                  <a:lnTo>
                    <a:pt x="6604064" y="120862"/>
                  </a:lnTo>
                  <a:cubicBezTo>
                    <a:pt x="6569869" y="118767"/>
                    <a:pt x="6535484" y="116862"/>
                    <a:pt x="6501003" y="115338"/>
                  </a:cubicBezTo>
                  <a:lnTo>
                    <a:pt x="6397467" y="110385"/>
                  </a:lnTo>
                  <a:lnTo>
                    <a:pt x="6293168" y="106860"/>
                  </a:lnTo>
                  <a:cubicBezTo>
                    <a:pt x="6222969" y="105146"/>
                    <a:pt x="6152769" y="103527"/>
                    <a:pt x="6079712" y="103908"/>
                  </a:cubicBezTo>
                  <a:cubicBezTo>
                    <a:pt x="6061710" y="103908"/>
                    <a:pt x="6043708" y="103812"/>
                    <a:pt x="6024563" y="104479"/>
                  </a:cubicBezTo>
                  <a:cubicBezTo>
                    <a:pt x="6005703" y="104955"/>
                    <a:pt x="5986844" y="105527"/>
                    <a:pt x="5968080" y="106479"/>
                  </a:cubicBezTo>
                  <a:cubicBezTo>
                    <a:pt x="5930456" y="108003"/>
                    <a:pt x="5893023" y="110385"/>
                    <a:pt x="5855875" y="113242"/>
                  </a:cubicBezTo>
                  <a:cubicBezTo>
                    <a:pt x="5706904" y="124577"/>
                    <a:pt x="5565934" y="145151"/>
                    <a:pt x="5439251" y="160105"/>
                  </a:cubicBezTo>
                  <a:cubicBezTo>
                    <a:pt x="5311902" y="175536"/>
                    <a:pt x="5194745" y="184680"/>
                    <a:pt x="5075396" y="186585"/>
                  </a:cubicBezTo>
                  <a:cubicBezTo>
                    <a:pt x="4956429" y="188490"/>
                    <a:pt x="4835748" y="182775"/>
                    <a:pt x="4712780" y="171249"/>
                  </a:cubicBezTo>
                  <a:lnTo>
                    <a:pt x="4666679" y="166773"/>
                  </a:lnTo>
                  <a:lnTo>
                    <a:pt x="4620292" y="161629"/>
                  </a:lnTo>
                  <a:cubicBezTo>
                    <a:pt x="4604862" y="160010"/>
                    <a:pt x="4589336" y="157914"/>
                    <a:pt x="4573810" y="156009"/>
                  </a:cubicBezTo>
                  <a:lnTo>
                    <a:pt x="4550569" y="153057"/>
                  </a:lnTo>
                  <a:lnTo>
                    <a:pt x="4538948" y="151628"/>
                  </a:lnTo>
                  <a:lnTo>
                    <a:pt x="4526566" y="149913"/>
                  </a:lnTo>
                  <a:lnTo>
                    <a:pt x="4327779" y="122862"/>
                  </a:lnTo>
                  <a:lnTo>
                    <a:pt x="3929729" y="68189"/>
                  </a:lnTo>
                  <a:lnTo>
                    <a:pt x="3729133" y="41900"/>
                  </a:lnTo>
                  <a:lnTo>
                    <a:pt x="3628930" y="28946"/>
                  </a:lnTo>
                  <a:lnTo>
                    <a:pt x="3573399" y="22278"/>
                  </a:lnTo>
                  <a:cubicBezTo>
                    <a:pt x="3554445" y="19992"/>
                    <a:pt x="3535585" y="17992"/>
                    <a:pt x="3516916" y="16468"/>
                  </a:cubicBezTo>
                  <a:cubicBezTo>
                    <a:pt x="3366611" y="2752"/>
                    <a:pt x="3219736" y="-2010"/>
                    <a:pt x="3074670" y="752"/>
                  </a:cubicBezTo>
                  <a:cubicBezTo>
                    <a:pt x="3002280" y="2181"/>
                    <a:pt x="2930176" y="4467"/>
                    <a:pt x="2858738" y="8753"/>
                  </a:cubicBezTo>
                  <a:cubicBezTo>
                    <a:pt x="2787206" y="13039"/>
                    <a:pt x="2716149" y="18754"/>
                    <a:pt x="2645474" y="25326"/>
                  </a:cubicBezTo>
                  <a:cubicBezTo>
                    <a:pt x="2362581" y="52473"/>
                    <a:pt x="2085975" y="97145"/>
                    <a:pt x="1810798" y="158010"/>
                  </a:cubicBezTo>
                  <a:cubicBezTo>
                    <a:pt x="1741837" y="173345"/>
                    <a:pt x="1673066" y="189442"/>
                    <a:pt x="1602772" y="208111"/>
                  </a:cubicBezTo>
                  <a:lnTo>
                    <a:pt x="1548860" y="222780"/>
                  </a:lnTo>
                  <a:lnTo>
                    <a:pt x="1501331" y="236115"/>
                  </a:lnTo>
                  <a:cubicBezTo>
                    <a:pt x="1471327" y="244497"/>
                    <a:pt x="1441228" y="253450"/>
                    <a:pt x="1411224" y="260880"/>
                  </a:cubicBezTo>
                  <a:cubicBezTo>
                    <a:pt x="1291209" y="293074"/>
                    <a:pt x="1170813" y="318982"/>
                    <a:pt x="1050893" y="338032"/>
                  </a:cubicBezTo>
                  <a:cubicBezTo>
                    <a:pt x="990790" y="347557"/>
                    <a:pt x="931069" y="354796"/>
                    <a:pt x="871252" y="360511"/>
                  </a:cubicBezTo>
                  <a:cubicBezTo>
                    <a:pt x="841438" y="362702"/>
                    <a:pt x="811530" y="365559"/>
                    <a:pt x="781812" y="366512"/>
                  </a:cubicBezTo>
                  <a:cubicBezTo>
                    <a:pt x="751904" y="368512"/>
                    <a:pt x="722376" y="368893"/>
                    <a:pt x="692563" y="369655"/>
                  </a:cubicBezTo>
                  <a:cubicBezTo>
                    <a:pt x="633222" y="370036"/>
                    <a:pt x="574167" y="368131"/>
                    <a:pt x="515017" y="363940"/>
                  </a:cubicBezTo>
                  <a:cubicBezTo>
                    <a:pt x="455867" y="359749"/>
                    <a:pt x="397097" y="351748"/>
                    <a:pt x="337661" y="341937"/>
                  </a:cubicBezTo>
                  <a:cubicBezTo>
                    <a:pt x="278225" y="331936"/>
                    <a:pt x="218599" y="318696"/>
                    <a:pt x="156972" y="303456"/>
                  </a:cubicBezTo>
                  <a:cubicBezTo>
                    <a:pt x="106680" y="290883"/>
                    <a:pt x="55150" y="276405"/>
                    <a:pt x="0" y="261642"/>
                  </a:cubicBezTo>
                  <a:lnTo>
                    <a:pt x="0" y="713412"/>
                  </a:lnTo>
                  <a:cubicBezTo>
                    <a:pt x="3048" y="714841"/>
                    <a:pt x="6096" y="716270"/>
                    <a:pt x="9144" y="717699"/>
                  </a:cubicBezTo>
                  <a:cubicBezTo>
                    <a:pt x="74295" y="747798"/>
                    <a:pt x="142875" y="775896"/>
                    <a:pt x="213360" y="801042"/>
                  </a:cubicBezTo>
                  <a:cubicBezTo>
                    <a:pt x="354521" y="851715"/>
                    <a:pt x="503873" y="887244"/>
                    <a:pt x="653510" y="908199"/>
                  </a:cubicBezTo>
                  <a:cubicBezTo>
                    <a:pt x="803338" y="928773"/>
                    <a:pt x="953929" y="935631"/>
                    <a:pt x="1101947" y="930773"/>
                  </a:cubicBezTo>
                  <a:cubicBezTo>
                    <a:pt x="1250252" y="926582"/>
                    <a:pt x="1396365" y="911437"/>
                    <a:pt x="1540002" y="889434"/>
                  </a:cubicBezTo>
                  <a:cubicBezTo>
                    <a:pt x="1576197" y="884386"/>
                    <a:pt x="1611535" y="877433"/>
                    <a:pt x="1647158" y="871242"/>
                  </a:cubicBezTo>
                  <a:lnTo>
                    <a:pt x="1698117" y="862193"/>
                  </a:lnTo>
                  <a:lnTo>
                    <a:pt x="1742789" y="854668"/>
                  </a:lnTo>
                  <a:cubicBezTo>
                    <a:pt x="1804035" y="845048"/>
                    <a:pt x="1867472" y="835428"/>
                    <a:pt x="1931003" y="826950"/>
                  </a:cubicBezTo>
                  <a:cubicBezTo>
                    <a:pt x="2058353" y="810282"/>
                    <a:pt x="2186750" y="795327"/>
                    <a:pt x="2314861" y="783897"/>
                  </a:cubicBezTo>
                  <a:cubicBezTo>
                    <a:pt x="2378964" y="778087"/>
                    <a:pt x="2442972" y="772467"/>
                    <a:pt x="2506885" y="768086"/>
                  </a:cubicBezTo>
                  <a:cubicBezTo>
                    <a:pt x="2538794" y="765990"/>
                    <a:pt x="2570798" y="763800"/>
                    <a:pt x="2602611" y="762085"/>
                  </a:cubicBezTo>
                  <a:cubicBezTo>
                    <a:pt x="2634520" y="760180"/>
                    <a:pt x="2666333" y="758370"/>
                    <a:pt x="2698052" y="756846"/>
                  </a:cubicBezTo>
                  <a:cubicBezTo>
                    <a:pt x="2761583" y="753894"/>
                    <a:pt x="2825020" y="751703"/>
                    <a:pt x="2887980" y="750846"/>
                  </a:cubicBezTo>
                  <a:cubicBezTo>
                    <a:pt x="2951036" y="749417"/>
                    <a:pt x="3013615" y="749322"/>
                    <a:pt x="3075813" y="750179"/>
                  </a:cubicBezTo>
                  <a:cubicBezTo>
                    <a:pt x="3106865" y="750846"/>
                    <a:pt x="3137916" y="751417"/>
                    <a:pt x="3168587" y="752751"/>
                  </a:cubicBezTo>
                  <a:cubicBezTo>
                    <a:pt x="3199448" y="753703"/>
                    <a:pt x="3229928" y="755227"/>
                    <a:pt x="3260408" y="756656"/>
                  </a:cubicBezTo>
                  <a:cubicBezTo>
                    <a:pt x="3320987" y="760466"/>
                    <a:pt x="3381470" y="764562"/>
                    <a:pt x="3440049" y="771610"/>
                  </a:cubicBezTo>
                  <a:cubicBezTo>
                    <a:pt x="3454908" y="773039"/>
                    <a:pt x="3469386" y="775039"/>
                    <a:pt x="3483864" y="776849"/>
                  </a:cubicBezTo>
                  <a:lnTo>
                    <a:pt x="3528536" y="782469"/>
                  </a:lnTo>
                  <a:lnTo>
                    <a:pt x="3628549" y="796089"/>
                  </a:lnTo>
                  <a:lnTo>
                    <a:pt x="3828574" y="823140"/>
                  </a:lnTo>
                  <a:cubicBezTo>
                    <a:pt x="3962019" y="840190"/>
                    <a:pt x="4095750" y="858573"/>
                    <a:pt x="4231196" y="874099"/>
                  </a:cubicBezTo>
                  <a:lnTo>
                    <a:pt x="4433126" y="897435"/>
                  </a:lnTo>
                  <a:lnTo>
                    <a:pt x="4485990" y="903246"/>
                  </a:lnTo>
                  <a:cubicBezTo>
                    <a:pt x="4503897" y="905151"/>
                    <a:pt x="4521708" y="907341"/>
                    <a:pt x="4539806" y="908961"/>
                  </a:cubicBezTo>
                  <a:lnTo>
                    <a:pt x="4593908" y="914199"/>
                  </a:lnTo>
                  <a:lnTo>
                    <a:pt x="4648296" y="918771"/>
                  </a:lnTo>
                  <a:cubicBezTo>
                    <a:pt x="4793456" y="930392"/>
                    <a:pt x="4942237" y="935631"/>
                    <a:pt x="5092446" y="931154"/>
                  </a:cubicBezTo>
                  <a:cubicBezTo>
                    <a:pt x="5242274" y="927249"/>
                    <a:pt x="5393627" y="911437"/>
                    <a:pt x="5533168" y="891816"/>
                  </a:cubicBezTo>
                  <a:cubicBezTo>
                    <a:pt x="5673471" y="872289"/>
                    <a:pt x="5798820" y="851906"/>
                    <a:pt x="5918169" y="840666"/>
                  </a:cubicBezTo>
                  <a:cubicBezTo>
                    <a:pt x="5948077" y="837809"/>
                    <a:pt x="5977795" y="835237"/>
                    <a:pt x="6007323" y="833237"/>
                  </a:cubicBezTo>
                  <a:cubicBezTo>
                    <a:pt x="6022086" y="832094"/>
                    <a:pt x="6036945" y="831332"/>
                    <a:pt x="6051709" y="830570"/>
                  </a:cubicBezTo>
                  <a:lnTo>
                    <a:pt x="6097429" y="828379"/>
                  </a:lnTo>
                  <a:cubicBezTo>
                    <a:pt x="6158960" y="825236"/>
                    <a:pt x="6223445" y="823807"/>
                    <a:pt x="6287834" y="822569"/>
                  </a:cubicBezTo>
                  <a:cubicBezTo>
                    <a:pt x="6417374" y="820664"/>
                    <a:pt x="6549485" y="820188"/>
                    <a:pt x="6681597" y="821235"/>
                  </a:cubicBezTo>
                  <a:cubicBezTo>
                    <a:pt x="6813899" y="822378"/>
                    <a:pt x="6946773" y="823617"/>
                    <a:pt x="7079647" y="826569"/>
                  </a:cubicBezTo>
                  <a:cubicBezTo>
                    <a:pt x="7212520" y="828951"/>
                    <a:pt x="7345585" y="831903"/>
                    <a:pt x="7478173" y="836094"/>
                  </a:cubicBezTo>
                  <a:cubicBezTo>
                    <a:pt x="7610475" y="839714"/>
                    <a:pt x="7743539" y="844953"/>
                    <a:pt x="7871937" y="851430"/>
                  </a:cubicBezTo>
                  <a:lnTo>
                    <a:pt x="7919657" y="854097"/>
                  </a:lnTo>
                  <a:cubicBezTo>
                    <a:pt x="7935564" y="854954"/>
                    <a:pt x="7949756" y="856192"/>
                    <a:pt x="7964901" y="857240"/>
                  </a:cubicBezTo>
                  <a:lnTo>
                    <a:pt x="8015955" y="861050"/>
                  </a:lnTo>
                  <a:cubicBezTo>
                    <a:pt x="8035195" y="862383"/>
                    <a:pt x="8053769" y="863622"/>
                    <a:pt x="8072247" y="864384"/>
                  </a:cubicBezTo>
                  <a:cubicBezTo>
                    <a:pt x="8145780" y="867527"/>
                    <a:pt x="8216456" y="868479"/>
                    <a:pt x="8286750" y="868384"/>
                  </a:cubicBezTo>
                  <a:cubicBezTo>
                    <a:pt x="8427148" y="867527"/>
                    <a:pt x="8565452" y="862574"/>
                    <a:pt x="8704040" y="853716"/>
                  </a:cubicBezTo>
                  <a:cubicBezTo>
                    <a:pt x="8842534" y="844762"/>
                    <a:pt x="8980741" y="832284"/>
                    <a:pt x="9120188" y="814092"/>
                  </a:cubicBezTo>
                  <a:cubicBezTo>
                    <a:pt x="9140761" y="811425"/>
                    <a:pt x="9161336" y="808567"/>
                    <a:pt x="9181909" y="805519"/>
                  </a:cubicBezTo>
                  <a:lnTo>
                    <a:pt x="9181909" y="39642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587D38B-9E07-4A8B-B285-5FEBF6A60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580789"/>
              <a:ext cx="9182100" cy="544245"/>
            </a:xfrm>
            <a:custGeom>
              <a:avLst/>
              <a:gdLst>
                <a:gd name="connsiteX0" fmla="*/ 9182100 w 9182100"/>
                <a:gd name="connsiteY0" fmla="*/ 154189 h 544245"/>
                <a:gd name="connsiteX1" fmla="*/ 9047702 w 9182100"/>
                <a:gd name="connsiteY1" fmla="*/ 162762 h 544245"/>
                <a:gd name="connsiteX2" fmla="*/ 8652224 w 9182100"/>
                <a:gd name="connsiteY2" fmla="*/ 178287 h 544245"/>
                <a:gd name="connsiteX3" fmla="*/ 8255603 w 9182100"/>
                <a:gd name="connsiteY3" fmla="*/ 161047 h 544245"/>
                <a:gd name="connsiteX4" fmla="*/ 8060722 w 9182100"/>
                <a:gd name="connsiteY4" fmla="*/ 140854 h 544245"/>
                <a:gd name="connsiteX5" fmla="*/ 8013478 w 9182100"/>
                <a:gd name="connsiteY5" fmla="*/ 134187 h 544245"/>
                <a:gd name="connsiteX6" fmla="*/ 7990428 w 9182100"/>
                <a:gd name="connsiteY6" fmla="*/ 130567 h 544245"/>
                <a:gd name="connsiteX7" fmla="*/ 7964139 w 9182100"/>
                <a:gd name="connsiteY7" fmla="*/ 126853 h 544245"/>
                <a:gd name="connsiteX8" fmla="*/ 7911656 w 9182100"/>
                <a:gd name="connsiteY8" fmla="*/ 119518 h 544245"/>
                <a:gd name="connsiteX9" fmla="*/ 7860220 w 9182100"/>
                <a:gd name="connsiteY9" fmla="*/ 113232 h 544245"/>
                <a:gd name="connsiteX10" fmla="*/ 7453884 w 9182100"/>
                <a:gd name="connsiteY10" fmla="*/ 70369 h 544245"/>
                <a:gd name="connsiteX11" fmla="*/ 7048976 w 9182100"/>
                <a:gd name="connsiteY11" fmla="*/ 36556 h 544245"/>
                <a:gd name="connsiteX12" fmla="*/ 6846285 w 9182100"/>
                <a:gd name="connsiteY12" fmla="*/ 22649 h 544245"/>
                <a:gd name="connsiteX13" fmla="*/ 6643212 w 9182100"/>
                <a:gd name="connsiteY13" fmla="*/ 11600 h 544245"/>
                <a:gd name="connsiteX14" fmla="*/ 6541485 w 9182100"/>
                <a:gd name="connsiteY14" fmla="*/ 7314 h 544245"/>
                <a:gd name="connsiteX15" fmla="*/ 6439567 w 9182100"/>
                <a:gd name="connsiteY15" fmla="*/ 3885 h 544245"/>
                <a:gd name="connsiteX16" fmla="*/ 6337459 w 9182100"/>
                <a:gd name="connsiteY16" fmla="*/ 1313 h 544245"/>
                <a:gd name="connsiteX17" fmla="*/ 6234970 w 9182100"/>
                <a:gd name="connsiteY17" fmla="*/ 75 h 544245"/>
                <a:gd name="connsiteX18" fmla="*/ 6027802 w 9182100"/>
                <a:gd name="connsiteY18" fmla="*/ 2265 h 544245"/>
                <a:gd name="connsiteX19" fmla="*/ 5921978 w 9182100"/>
                <a:gd name="connsiteY19" fmla="*/ 6552 h 544245"/>
                <a:gd name="connsiteX20" fmla="*/ 5815965 w 9182100"/>
                <a:gd name="connsiteY20" fmla="*/ 14362 h 544245"/>
                <a:gd name="connsiteX21" fmla="*/ 5408390 w 9182100"/>
                <a:gd name="connsiteY21" fmla="*/ 67036 h 544245"/>
                <a:gd name="connsiteX22" fmla="*/ 5023866 w 9182100"/>
                <a:gd name="connsiteY22" fmla="*/ 103992 h 544245"/>
                <a:gd name="connsiteX23" fmla="*/ 4831556 w 9182100"/>
                <a:gd name="connsiteY23" fmla="*/ 106374 h 544245"/>
                <a:gd name="connsiteX24" fmla="*/ 4637723 w 9182100"/>
                <a:gd name="connsiteY24" fmla="*/ 98754 h 544245"/>
                <a:gd name="connsiteX25" fmla="*/ 4442460 w 9182100"/>
                <a:gd name="connsiteY25" fmla="*/ 83038 h 544245"/>
                <a:gd name="connsiteX26" fmla="*/ 4341686 w 9182100"/>
                <a:gd name="connsiteY26" fmla="*/ 77227 h 544245"/>
                <a:gd name="connsiteX27" fmla="*/ 4241006 w 9182100"/>
                <a:gd name="connsiteY27" fmla="*/ 71989 h 544245"/>
                <a:gd name="connsiteX28" fmla="*/ 3836956 w 9182100"/>
                <a:gd name="connsiteY28" fmla="*/ 54177 h 544245"/>
                <a:gd name="connsiteX29" fmla="*/ 3634549 w 9182100"/>
                <a:gd name="connsiteY29" fmla="*/ 45414 h 544245"/>
                <a:gd name="connsiteX30" fmla="*/ 3533394 w 9182100"/>
                <a:gd name="connsiteY30" fmla="*/ 40461 h 544245"/>
                <a:gd name="connsiteX31" fmla="*/ 3481959 w 9182100"/>
                <a:gd name="connsiteY31" fmla="*/ 37889 h 544245"/>
                <a:gd name="connsiteX32" fmla="*/ 3430238 w 9182100"/>
                <a:gd name="connsiteY32" fmla="*/ 35889 h 544245"/>
                <a:gd name="connsiteX33" fmla="*/ 3020473 w 9182100"/>
                <a:gd name="connsiteY33" fmla="*/ 37603 h 544245"/>
                <a:gd name="connsiteX34" fmla="*/ 2614422 w 9182100"/>
                <a:gd name="connsiteY34" fmla="*/ 56844 h 544245"/>
                <a:gd name="connsiteX35" fmla="*/ 2208657 w 9182100"/>
                <a:gd name="connsiteY35" fmla="*/ 81609 h 544245"/>
                <a:gd name="connsiteX36" fmla="*/ 1800606 w 9182100"/>
                <a:gd name="connsiteY36" fmla="*/ 107612 h 544245"/>
                <a:gd name="connsiteX37" fmla="*/ 1594676 w 9182100"/>
                <a:gd name="connsiteY37" fmla="*/ 124948 h 544245"/>
                <a:gd name="connsiteX38" fmla="*/ 1491996 w 9182100"/>
                <a:gd name="connsiteY38" fmla="*/ 136568 h 544245"/>
                <a:gd name="connsiteX39" fmla="*/ 1442942 w 9182100"/>
                <a:gd name="connsiteY39" fmla="*/ 141902 h 544245"/>
                <a:gd name="connsiteX40" fmla="*/ 1418463 w 9182100"/>
                <a:gd name="connsiteY40" fmla="*/ 144664 h 544245"/>
                <a:gd name="connsiteX41" fmla="*/ 1393984 w 9182100"/>
                <a:gd name="connsiteY41" fmla="*/ 146855 h 544245"/>
                <a:gd name="connsiteX42" fmla="*/ 1006697 w 9182100"/>
                <a:gd name="connsiteY42" fmla="*/ 169810 h 544245"/>
                <a:gd name="connsiteX43" fmla="*/ 816864 w 9182100"/>
                <a:gd name="connsiteY43" fmla="*/ 170953 h 544245"/>
                <a:gd name="connsiteX44" fmla="*/ 769906 w 9182100"/>
                <a:gd name="connsiteY44" fmla="*/ 169715 h 544245"/>
                <a:gd name="connsiteX45" fmla="*/ 723043 w 9182100"/>
                <a:gd name="connsiteY45" fmla="*/ 168096 h 544245"/>
                <a:gd name="connsiteX46" fmla="*/ 676370 w 9182100"/>
                <a:gd name="connsiteY46" fmla="*/ 166286 h 544245"/>
                <a:gd name="connsiteX47" fmla="*/ 629888 w 9182100"/>
                <a:gd name="connsiteY47" fmla="*/ 163333 h 544245"/>
                <a:gd name="connsiteX48" fmla="*/ 445484 w 9182100"/>
                <a:gd name="connsiteY48" fmla="*/ 146093 h 544245"/>
                <a:gd name="connsiteX49" fmla="*/ 263366 w 9182100"/>
                <a:gd name="connsiteY49" fmla="*/ 115232 h 544245"/>
                <a:gd name="connsiteX50" fmla="*/ 81439 w 9182100"/>
                <a:gd name="connsiteY50" fmla="*/ 70369 h 544245"/>
                <a:gd name="connsiteX51" fmla="*/ 35338 w 9182100"/>
                <a:gd name="connsiteY51" fmla="*/ 57034 h 544245"/>
                <a:gd name="connsiteX52" fmla="*/ 0 w 9182100"/>
                <a:gd name="connsiteY52" fmla="*/ 46652 h 544245"/>
                <a:gd name="connsiteX53" fmla="*/ 0 w 9182100"/>
                <a:gd name="connsiteY53" fmla="*/ 426795 h 544245"/>
                <a:gd name="connsiteX54" fmla="*/ 178594 w 9182100"/>
                <a:gd name="connsiteY54" fmla="*/ 479658 h 544245"/>
                <a:gd name="connsiteX55" fmla="*/ 610457 w 9182100"/>
                <a:gd name="connsiteY55" fmla="*/ 542619 h 544245"/>
                <a:gd name="connsiteX56" fmla="*/ 826865 w 9182100"/>
                <a:gd name="connsiteY56" fmla="*/ 539666 h 544245"/>
                <a:gd name="connsiteX57" fmla="*/ 1039654 w 9182100"/>
                <a:gd name="connsiteY57" fmla="*/ 515187 h 544245"/>
                <a:gd name="connsiteX58" fmla="*/ 1449705 w 9182100"/>
                <a:gd name="connsiteY58" fmla="*/ 415270 h 544245"/>
                <a:gd name="connsiteX59" fmla="*/ 1548765 w 9182100"/>
                <a:gd name="connsiteY59" fmla="*/ 382123 h 544245"/>
                <a:gd name="connsiteX60" fmla="*/ 1642872 w 9182100"/>
                <a:gd name="connsiteY60" fmla="*/ 349261 h 544245"/>
                <a:gd name="connsiteX61" fmla="*/ 1832991 w 9182100"/>
                <a:gd name="connsiteY61" fmla="*/ 289158 h 544245"/>
                <a:gd name="connsiteX62" fmla="*/ 2222754 w 9182100"/>
                <a:gd name="connsiteY62" fmla="*/ 193623 h 544245"/>
                <a:gd name="connsiteX63" fmla="*/ 2620137 w 9182100"/>
                <a:gd name="connsiteY63" fmla="*/ 138378 h 544245"/>
                <a:gd name="connsiteX64" fmla="*/ 3020473 w 9182100"/>
                <a:gd name="connsiteY64" fmla="*/ 127234 h 544245"/>
                <a:gd name="connsiteX65" fmla="*/ 3219736 w 9182100"/>
                <a:gd name="connsiteY65" fmla="*/ 139807 h 544245"/>
                <a:gd name="connsiteX66" fmla="*/ 3318605 w 9182100"/>
                <a:gd name="connsiteY66" fmla="*/ 151713 h 544245"/>
                <a:gd name="connsiteX67" fmla="*/ 3367754 w 9182100"/>
                <a:gd name="connsiteY67" fmla="*/ 158666 h 544245"/>
                <a:gd name="connsiteX68" fmla="*/ 3416618 w 9182100"/>
                <a:gd name="connsiteY68" fmla="*/ 166858 h 544245"/>
                <a:gd name="connsiteX69" fmla="*/ 3465195 w 9182100"/>
                <a:gd name="connsiteY69" fmla="*/ 176097 h 544245"/>
                <a:gd name="connsiteX70" fmla="*/ 3513868 w 9182100"/>
                <a:gd name="connsiteY70" fmla="*/ 185908 h 544245"/>
                <a:gd name="connsiteX71" fmla="*/ 3612737 w 9182100"/>
                <a:gd name="connsiteY71" fmla="*/ 207625 h 544245"/>
                <a:gd name="connsiteX72" fmla="*/ 3810381 w 9182100"/>
                <a:gd name="connsiteY72" fmla="*/ 252106 h 544245"/>
                <a:gd name="connsiteX73" fmla="*/ 4206621 w 9182100"/>
                <a:gd name="connsiteY73" fmla="*/ 339736 h 544245"/>
                <a:gd name="connsiteX74" fmla="*/ 4306062 w 9182100"/>
                <a:gd name="connsiteY74" fmla="*/ 359834 h 544245"/>
                <a:gd name="connsiteX75" fmla="*/ 4405503 w 9182100"/>
                <a:gd name="connsiteY75" fmla="*/ 378979 h 544245"/>
                <a:gd name="connsiteX76" fmla="*/ 4611529 w 9182100"/>
                <a:gd name="connsiteY76" fmla="*/ 405745 h 544245"/>
                <a:gd name="connsiteX77" fmla="*/ 5031677 w 9182100"/>
                <a:gd name="connsiteY77" fmla="*/ 427462 h 544245"/>
                <a:gd name="connsiteX78" fmla="*/ 5243227 w 9182100"/>
                <a:gd name="connsiteY78" fmla="*/ 418699 h 544245"/>
                <a:gd name="connsiteX79" fmla="*/ 5451062 w 9182100"/>
                <a:gd name="connsiteY79" fmla="*/ 398029 h 544245"/>
                <a:gd name="connsiteX80" fmla="*/ 5844635 w 9182100"/>
                <a:gd name="connsiteY80" fmla="*/ 353071 h 544245"/>
                <a:gd name="connsiteX81" fmla="*/ 5939981 w 9182100"/>
                <a:gd name="connsiteY81" fmla="*/ 346975 h 544245"/>
                <a:gd name="connsiteX82" fmla="*/ 6035898 w 9182100"/>
                <a:gd name="connsiteY82" fmla="*/ 344118 h 544245"/>
                <a:gd name="connsiteX83" fmla="*/ 6232303 w 9182100"/>
                <a:gd name="connsiteY83" fmla="*/ 343642 h 544245"/>
                <a:gd name="connsiteX84" fmla="*/ 6630924 w 9182100"/>
                <a:gd name="connsiteY84" fmla="*/ 351071 h 544245"/>
                <a:gd name="connsiteX85" fmla="*/ 6831140 w 9182100"/>
                <a:gd name="connsiteY85" fmla="*/ 356596 h 544245"/>
                <a:gd name="connsiteX86" fmla="*/ 7031545 w 9182100"/>
                <a:gd name="connsiteY86" fmla="*/ 362501 h 544245"/>
                <a:gd name="connsiteX87" fmla="*/ 7432262 w 9182100"/>
                <a:gd name="connsiteY87" fmla="*/ 378408 h 544245"/>
                <a:gd name="connsiteX88" fmla="*/ 7830312 w 9182100"/>
                <a:gd name="connsiteY88" fmla="*/ 402506 h 544245"/>
                <a:gd name="connsiteX89" fmla="*/ 7879270 w 9182100"/>
                <a:gd name="connsiteY89" fmla="*/ 406792 h 544245"/>
                <a:gd name="connsiteX90" fmla="*/ 7926895 w 9182100"/>
                <a:gd name="connsiteY90" fmla="*/ 411745 h 544245"/>
                <a:gd name="connsiteX91" fmla="*/ 7977569 w 9182100"/>
                <a:gd name="connsiteY91" fmla="*/ 417175 h 544245"/>
                <a:gd name="connsiteX92" fmla="*/ 8030623 w 9182100"/>
                <a:gd name="connsiteY92" fmla="*/ 422127 h 544245"/>
                <a:gd name="connsiteX93" fmla="*/ 8237982 w 9182100"/>
                <a:gd name="connsiteY93" fmla="*/ 435177 h 544245"/>
                <a:gd name="connsiteX94" fmla="*/ 8647748 w 9182100"/>
                <a:gd name="connsiteY94" fmla="*/ 449464 h 544245"/>
                <a:gd name="connsiteX95" fmla="*/ 8852821 w 9182100"/>
                <a:gd name="connsiteY95" fmla="*/ 456132 h 544245"/>
                <a:gd name="connsiteX96" fmla="*/ 8955786 w 9182100"/>
                <a:gd name="connsiteY96" fmla="*/ 458132 h 544245"/>
                <a:gd name="connsiteX97" fmla="*/ 9059227 w 9182100"/>
                <a:gd name="connsiteY97" fmla="*/ 457751 h 544245"/>
                <a:gd name="connsiteX98" fmla="*/ 9182005 w 9182100"/>
                <a:gd name="connsiteY98" fmla="*/ 452512 h 544245"/>
                <a:gd name="connsiteX99" fmla="*/ 9182005 w 9182100"/>
                <a:gd name="connsiteY99" fmla="*/ 154189 h 54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9182100" h="544245">
                  <a:moveTo>
                    <a:pt x="9182100" y="154189"/>
                  </a:moveTo>
                  <a:cubicBezTo>
                    <a:pt x="9137618" y="157142"/>
                    <a:pt x="9092851" y="159904"/>
                    <a:pt x="9047702" y="162762"/>
                  </a:cubicBezTo>
                  <a:cubicBezTo>
                    <a:pt x="8917114" y="170668"/>
                    <a:pt x="8784717" y="178002"/>
                    <a:pt x="8652224" y="178287"/>
                  </a:cubicBezTo>
                  <a:cubicBezTo>
                    <a:pt x="8519732" y="178764"/>
                    <a:pt x="8387049" y="171239"/>
                    <a:pt x="8255603" y="161047"/>
                  </a:cubicBezTo>
                  <a:cubicBezTo>
                    <a:pt x="8189881" y="155904"/>
                    <a:pt x="8124539" y="149236"/>
                    <a:pt x="8060722" y="140854"/>
                  </a:cubicBezTo>
                  <a:cubicBezTo>
                    <a:pt x="8044815" y="138759"/>
                    <a:pt x="8029099" y="136473"/>
                    <a:pt x="8013478" y="134187"/>
                  </a:cubicBezTo>
                  <a:lnTo>
                    <a:pt x="7990428" y="130567"/>
                  </a:lnTo>
                  <a:lnTo>
                    <a:pt x="7964139" y="126853"/>
                  </a:lnTo>
                  <a:cubicBezTo>
                    <a:pt x="7946708" y="124376"/>
                    <a:pt x="7928896" y="121709"/>
                    <a:pt x="7911656" y="119518"/>
                  </a:cubicBezTo>
                  <a:lnTo>
                    <a:pt x="7860220" y="113232"/>
                  </a:lnTo>
                  <a:cubicBezTo>
                    <a:pt x="7723728" y="96277"/>
                    <a:pt x="7589044" y="83038"/>
                    <a:pt x="7453884" y="70369"/>
                  </a:cubicBezTo>
                  <a:cubicBezTo>
                    <a:pt x="7318915" y="57701"/>
                    <a:pt x="7184041" y="46366"/>
                    <a:pt x="7048976" y="36556"/>
                  </a:cubicBezTo>
                  <a:cubicBezTo>
                    <a:pt x="6981444" y="31793"/>
                    <a:pt x="6913912" y="26840"/>
                    <a:pt x="6846285" y="22649"/>
                  </a:cubicBezTo>
                  <a:cubicBezTo>
                    <a:pt x="6778657" y="18553"/>
                    <a:pt x="6710934" y="14934"/>
                    <a:pt x="6643212" y="11600"/>
                  </a:cubicBezTo>
                  <a:lnTo>
                    <a:pt x="6541485" y="7314"/>
                  </a:lnTo>
                  <a:cubicBezTo>
                    <a:pt x="6507576" y="5790"/>
                    <a:pt x="6473667" y="4647"/>
                    <a:pt x="6439567" y="3885"/>
                  </a:cubicBezTo>
                  <a:lnTo>
                    <a:pt x="6337459" y="1313"/>
                  </a:lnTo>
                  <a:lnTo>
                    <a:pt x="6234970" y="75"/>
                  </a:lnTo>
                  <a:cubicBezTo>
                    <a:pt x="6166295" y="-116"/>
                    <a:pt x="6097715" y="-116"/>
                    <a:pt x="6027802" y="2265"/>
                  </a:cubicBezTo>
                  <a:cubicBezTo>
                    <a:pt x="5993320" y="3123"/>
                    <a:pt x="5957412" y="4456"/>
                    <a:pt x="5921978" y="6552"/>
                  </a:cubicBezTo>
                  <a:cubicBezTo>
                    <a:pt x="5886546" y="8552"/>
                    <a:pt x="5851112" y="11124"/>
                    <a:pt x="5815965" y="14362"/>
                  </a:cubicBezTo>
                  <a:cubicBezTo>
                    <a:pt x="5674995" y="27126"/>
                    <a:pt x="5538597" y="48938"/>
                    <a:pt x="5408390" y="67036"/>
                  </a:cubicBezTo>
                  <a:cubicBezTo>
                    <a:pt x="5277993" y="85514"/>
                    <a:pt x="5151692" y="99039"/>
                    <a:pt x="5023866" y="103992"/>
                  </a:cubicBezTo>
                  <a:cubicBezTo>
                    <a:pt x="4960049" y="106660"/>
                    <a:pt x="4895946" y="107231"/>
                    <a:pt x="4831556" y="106374"/>
                  </a:cubicBezTo>
                  <a:cubicBezTo>
                    <a:pt x="4767167" y="105231"/>
                    <a:pt x="4702588" y="102468"/>
                    <a:pt x="4637723" y="98754"/>
                  </a:cubicBezTo>
                  <a:cubicBezTo>
                    <a:pt x="4572762" y="95230"/>
                    <a:pt x="4507992" y="88848"/>
                    <a:pt x="4442460" y="83038"/>
                  </a:cubicBezTo>
                  <a:cubicBezTo>
                    <a:pt x="4408837" y="80752"/>
                    <a:pt x="4375214" y="79228"/>
                    <a:pt x="4341686" y="77227"/>
                  </a:cubicBezTo>
                  <a:cubicBezTo>
                    <a:pt x="4308158" y="75227"/>
                    <a:pt x="4274534" y="73417"/>
                    <a:pt x="4241006" y="71989"/>
                  </a:cubicBezTo>
                  <a:cubicBezTo>
                    <a:pt x="4106895" y="65131"/>
                    <a:pt x="3971925" y="59797"/>
                    <a:pt x="3836956" y="54177"/>
                  </a:cubicBezTo>
                  <a:lnTo>
                    <a:pt x="3634549" y="45414"/>
                  </a:lnTo>
                  <a:lnTo>
                    <a:pt x="3533394" y="40461"/>
                  </a:lnTo>
                  <a:lnTo>
                    <a:pt x="3481959" y="37889"/>
                  </a:lnTo>
                  <a:cubicBezTo>
                    <a:pt x="3464719" y="37127"/>
                    <a:pt x="3447479" y="36079"/>
                    <a:pt x="3430238" y="35889"/>
                  </a:cubicBezTo>
                  <a:cubicBezTo>
                    <a:pt x="3292602" y="31126"/>
                    <a:pt x="3156299" y="33603"/>
                    <a:pt x="3020473" y="37603"/>
                  </a:cubicBezTo>
                  <a:cubicBezTo>
                    <a:pt x="2884741" y="41985"/>
                    <a:pt x="2749487" y="48843"/>
                    <a:pt x="2614422" y="56844"/>
                  </a:cubicBezTo>
                  <a:lnTo>
                    <a:pt x="2208657" y="81609"/>
                  </a:lnTo>
                  <a:cubicBezTo>
                    <a:pt x="2073116" y="89991"/>
                    <a:pt x="1937195" y="97515"/>
                    <a:pt x="1800606" y="107612"/>
                  </a:cubicBezTo>
                  <a:cubicBezTo>
                    <a:pt x="1732217" y="112184"/>
                    <a:pt x="1663827" y="117804"/>
                    <a:pt x="1594676" y="124948"/>
                  </a:cubicBezTo>
                  <a:lnTo>
                    <a:pt x="1491996" y="136568"/>
                  </a:lnTo>
                  <a:lnTo>
                    <a:pt x="1442942" y="141902"/>
                  </a:lnTo>
                  <a:lnTo>
                    <a:pt x="1418463" y="144664"/>
                  </a:lnTo>
                  <a:lnTo>
                    <a:pt x="1393984" y="146855"/>
                  </a:lnTo>
                  <a:cubicBezTo>
                    <a:pt x="1263491" y="159142"/>
                    <a:pt x="1134142" y="166667"/>
                    <a:pt x="1006697" y="169810"/>
                  </a:cubicBezTo>
                  <a:cubicBezTo>
                    <a:pt x="942975" y="172001"/>
                    <a:pt x="879729" y="171239"/>
                    <a:pt x="816864" y="170953"/>
                  </a:cubicBezTo>
                  <a:lnTo>
                    <a:pt x="769906" y="169715"/>
                  </a:lnTo>
                  <a:cubicBezTo>
                    <a:pt x="754285" y="169525"/>
                    <a:pt x="738569" y="169048"/>
                    <a:pt x="723043" y="168096"/>
                  </a:cubicBezTo>
                  <a:lnTo>
                    <a:pt x="676370" y="166286"/>
                  </a:lnTo>
                  <a:cubicBezTo>
                    <a:pt x="660845" y="165238"/>
                    <a:pt x="645414" y="164095"/>
                    <a:pt x="629888" y="163333"/>
                  </a:cubicBezTo>
                  <a:cubicBezTo>
                    <a:pt x="568071" y="159047"/>
                    <a:pt x="506540" y="154094"/>
                    <a:pt x="445484" y="146093"/>
                  </a:cubicBezTo>
                  <a:cubicBezTo>
                    <a:pt x="384524" y="137997"/>
                    <a:pt x="323850" y="128091"/>
                    <a:pt x="263366" y="115232"/>
                  </a:cubicBezTo>
                  <a:cubicBezTo>
                    <a:pt x="202787" y="102850"/>
                    <a:pt x="142589" y="87419"/>
                    <a:pt x="81439" y="70369"/>
                  </a:cubicBezTo>
                  <a:cubicBezTo>
                    <a:pt x="66199" y="66178"/>
                    <a:pt x="50864" y="61702"/>
                    <a:pt x="35338" y="57034"/>
                  </a:cubicBezTo>
                  <a:lnTo>
                    <a:pt x="0" y="46652"/>
                  </a:lnTo>
                  <a:lnTo>
                    <a:pt x="0" y="426795"/>
                  </a:lnTo>
                  <a:cubicBezTo>
                    <a:pt x="58198" y="446416"/>
                    <a:pt x="117920" y="464323"/>
                    <a:pt x="178594" y="479658"/>
                  </a:cubicBezTo>
                  <a:cubicBezTo>
                    <a:pt x="319850" y="514901"/>
                    <a:pt x="465582" y="537094"/>
                    <a:pt x="610457" y="542619"/>
                  </a:cubicBezTo>
                  <a:cubicBezTo>
                    <a:pt x="682943" y="545953"/>
                    <a:pt x="755142" y="543762"/>
                    <a:pt x="826865" y="539666"/>
                  </a:cubicBezTo>
                  <a:cubicBezTo>
                    <a:pt x="898398" y="534523"/>
                    <a:pt x="969645" y="526903"/>
                    <a:pt x="1039654" y="515187"/>
                  </a:cubicBezTo>
                  <a:cubicBezTo>
                    <a:pt x="1180052" y="492517"/>
                    <a:pt x="1316736" y="457751"/>
                    <a:pt x="1449705" y="415270"/>
                  </a:cubicBezTo>
                  <a:cubicBezTo>
                    <a:pt x="1483138" y="405364"/>
                    <a:pt x="1515809" y="393172"/>
                    <a:pt x="1548765" y="382123"/>
                  </a:cubicBezTo>
                  <a:lnTo>
                    <a:pt x="1642872" y="349261"/>
                  </a:lnTo>
                  <a:cubicBezTo>
                    <a:pt x="1705261" y="328211"/>
                    <a:pt x="1768983" y="308208"/>
                    <a:pt x="1832991" y="289158"/>
                  </a:cubicBezTo>
                  <a:cubicBezTo>
                    <a:pt x="1961198" y="251821"/>
                    <a:pt x="2091404" y="219435"/>
                    <a:pt x="2222754" y="193623"/>
                  </a:cubicBezTo>
                  <a:cubicBezTo>
                    <a:pt x="2354199" y="168382"/>
                    <a:pt x="2486882" y="149332"/>
                    <a:pt x="2620137" y="138378"/>
                  </a:cubicBezTo>
                  <a:cubicBezTo>
                    <a:pt x="2753392" y="127424"/>
                    <a:pt x="2887123" y="122947"/>
                    <a:pt x="3020473" y="127234"/>
                  </a:cubicBezTo>
                  <a:cubicBezTo>
                    <a:pt x="3087148" y="129043"/>
                    <a:pt x="3153632" y="133711"/>
                    <a:pt x="3219736" y="139807"/>
                  </a:cubicBezTo>
                  <a:cubicBezTo>
                    <a:pt x="3252788" y="143426"/>
                    <a:pt x="3285839" y="146760"/>
                    <a:pt x="3318605" y="151713"/>
                  </a:cubicBezTo>
                  <a:lnTo>
                    <a:pt x="3367754" y="158666"/>
                  </a:lnTo>
                  <a:cubicBezTo>
                    <a:pt x="3384042" y="161238"/>
                    <a:pt x="3400330" y="164000"/>
                    <a:pt x="3416618" y="166858"/>
                  </a:cubicBezTo>
                  <a:cubicBezTo>
                    <a:pt x="3432905" y="169525"/>
                    <a:pt x="3449003" y="172954"/>
                    <a:pt x="3465195" y="176097"/>
                  </a:cubicBezTo>
                  <a:cubicBezTo>
                    <a:pt x="3481483" y="179431"/>
                    <a:pt x="3497199" y="182288"/>
                    <a:pt x="3513868" y="185908"/>
                  </a:cubicBezTo>
                  <a:lnTo>
                    <a:pt x="3612737" y="207625"/>
                  </a:lnTo>
                  <a:lnTo>
                    <a:pt x="3810381" y="252106"/>
                  </a:lnTo>
                  <a:cubicBezTo>
                    <a:pt x="3942112" y="282015"/>
                    <a:pt x="4073843" y="312590"/>
                    <a:pt x="4206621" y="339736"/>
                  </a:cubicBezTo>
                  <a:cubicBezTo>
                    <a:pt x="4239768" y="346785"/>
                    <a:pt x="4272915" y="353452"/>
                    <a:pt x="4306062" y="359834"/>
                  </a:cubicBezTo>
                  <a:cubicBezTo>
                    <a:pt x="4339209" y="366216"/>
                    <a:pt x="4372356" y="372979"/>
                    <a:pt x="4405503" y="378979"/>
                  </a:cubicBezTo>
                  <a:cubicBezTo>
                    <a:pt x="4473416" y="389266"/>
                    <a:pt x="4542378" y="398410"/>
                    <a:pt x="4611529" y="405745"/>
                  </a:cubicBezTo>
                  <a:cubicBezTo>
                    <a:pt x="4749832" y="420794"/>
                    <a:pt x="4890326" y="428795"/>
                    <a:pt x="5031677" y="427462"/>
                  </a:cubicBezTo>
                  <a:cubicBezTo>
                    <a:pt x="5102352" y="426985"/>
                    <a:pt x="5173028" y="423747"/>
                    <a:pt x="5243227" y="418699"/>
                  </a:cubicBezTo>
                  <a:cubicBezTo>
                    <a:pt x="5313427" y="413650"/>
                    <a:pt x="5382959" y="406030"/>
                    <a:pt x="5451062" y="398029"/>
                  </a:cubicBezTo>
                  <a:cubicBezTo>
                    <a:pt x="5587651" y="381551"/>
                    <a:pt x="5717381" y="362501"/>
                    <a:pt x="5844635" y="353071"/>
                  </a:cubicBezTo>
                  <a:cubicBezTo>
                    <a:pt x="5876544" y="350690"/>
                    <a:pt x="5908262" y="348404"/>
                    <a:pt x="5939981" y="346975"/>
                  </a:cubicBezTo>
                  <a:cubicBezTo>
                    <a:pt x="5971794" y="345356"/>
                    <a:pt x="6003036" y="344308"/>
                    <a:pt x="6035898" y="344118"/>
                  </a:cubicBezTo>
                  <a:cubicBezTo>
                    <a:pt x="6100477" y="343070"/>
                    <a:pt x="6166390" y="343356"/>
                    <a:pt x="6232303" y="343642"/>
                  </a:cubicBezTo>
                  <a:cubicBezTo>
                    <a:pt x="6364415" y="344880"/>
                    <a:pt x="6497669" y="347833"/>
                    <a:pt x="6630924" y="351071"/>
                  </a:cubicBezTo>
                  <a:lnTo>
                    <a:pt x="6831140" y="356596"/>
                  </a:lnTo>
                  <a:lnTo>
                    <a:pt x="7031545" y="362501"/>
                  </a:lnTo>
                  <a:cubicBezTo>
                    <a:pt x="7165086" y="367454"/>
                    <a:pt x="7298818" y="371835"/>
                    <a:pt x="7432262" y="378408"/>
                  </a:cubicBezTo>
                  <a:cubicBezTo>
                    <a:pt x="7565518" y="384790"/>
                    <a:pt x="7699153" y="392124"/>
                    <a:pt x="7830312" y="402506"/>
                  </a:cubicBezTo>
                  <a:lnTo>
                    <a:pt x="7879270" y="406792"/>
                  </a:lnTo>
                  <a:lnTo>
                    <a:pt x="7926895" y="411745"/>
                  </a:lnTo>
                  <a:lnTo>
                    <a:pt x="7977569" y="417175"/>
                  </a:lnTo>
                  <a:cubicBezTo>
                    <a:pt x="7995380" y="418984"/>
                    <a:pt x="8013097" y="420699"/>
                    <a:pt x="8030623" y="422127"/>
                  </a:cubicBezTo>
                  <a:cubicBezTo>
                    <a:pt x="8100632" y="427843"/>
                    <a:pt x="8169402" y="431748"/>
                    <a:pt x="8237982" y="435177"/>
                  </a:cubicBezTo>
                  <a:cubicBezTo>
                    <a:pt x="8375047" y="442035"/>
                    <a:pt x="8511254" y="444511"/>
                    <a:pt x="8647748" y="449464"/>
                  </a:cubicBezTo>
                  <a:cubicBezTo>
                    <a:pt x="8715946" y="451750"/>
                    <a:pt x="8784336" y="454513"/>
                    <a:pt x="8852821" y="456132"/>
                  </a:cubicBezTo>
                  <a:cubicBezTo>
                    <a:pt x="8887111" y="456989"/>
                    <a:pt x="8921401" y="457751"/>
                    <a:pt x="8955786" y="458132"/>
                  </a:cubicBezTo>
                  <a:cubicBezTo>
                    <a:pt x="8990171" y="458323"/>
                    <a:pt x="9024651" y="458227"/>
                    <a:pt x="9059227" y="457751"/>
                  </a:cubicBezTo>
                  <a:cubicBezTo>
                    <a:pt x="9099995" y="456989"/>
                    <a:pt x="9140857" y="455275"/>
                    <a:pt x="9182005" y="452512"/>
                  </a:cubicBezTo>
                  <a:lnTo>
                    <a:pt x="9182005" y="154189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EF4DD4B-217B-4346-A2B8-432793639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324550"/>
              <a:ext cx="9182100" cy="765639"/>
            </a:xfrm>
            <a:custGeom>
              <a:avLst/>
              <a:gdLst>
                <a:gd name="connsiteX0" fmla="*/ 9182100 w 9182100"/>
                <a:gd name="connsiteY0" fmla="*/ 351088 h 765639"/>
                <a:gd name="connsiteX1" fmla="*/ 9178480 w 9182100"/>
                <a:gd name="connsiteY1" fmla="*/ 350993 h 765639"/>
                <a:gd name="connsiteX2" fmla="*/ 8783955 w 9182100"/>
                <a:gd name="connsiteY2" fmla="*/ 327561 h 765639"/>
                <a:gd name="connsiteX3" fmla="*/ 8390763 w 9182100"/>
                <a:gd name="connsiteY3" fmla="*/ 288795 h 765639"/>
                <a:gd name="connsiteX4" fmla="*/ 8199502 w 9182100"/>
                <a:gd name="connsiteY4" fmla="*/ 262601 h 765639"/>
                <a:gd name="connsiteX5" fmla="*/ 8153972 w 9182100"/>
                <a:gd name="connsiteY5" fmla="*/ 254886 h 765639"/>
                <a:gd name="connsiteX6" fmla="*/ 8131588 w 9182100"/>
                <a:gd name="connsiteY6" fmla="*/ 250790 h 765639"/>
                <a:gd name="connsiteX7" fmla="*/ 8104632 w 9182100"/>
                <a:gd name="connsiteY7" fmla="*/ 246504 h 765639"/>
                <a:gd name="connsiteX8" fmla="*/ 8050911 w 9182100"/>
                <a:gd name="connsiteY8" fmla="*/ 238217 h 765639"/>
                <a:gd name="connsiteX9" fmla="*/ 7998810 w 9182100"/>
                <a:gd name="connsiteY9" fmla="*/ 230978 h 765639"/>
                <a:gd name="connsiteX10" fmla="*/ 7589902 w 9182100"/>
                <a:gd name="connsiteY10" fmla="*/ 183925 h 765639"/>
                <a:gd name="connsiteX11" fmla="*/ 7183469 w 9182100"/>
                <a:gd name="connsiteY11" fmla="*/ 147634 h 765639"/>
                <a:gd name="connsiteX12" fmla="*/ 6775990 w 9182100"/>
                <a:gd name="connsiteY12" fmla="*/ 119821 h 765639"/>
                <a:gd name="connsiteX13" fmla="*/ 6364795 w 9182100"/>
                <a:gd name="connsiteY13" fmla="*/ 102391 h 765639"/>
                <a:gd name="connsiteX14" fmla="*/ 6154293 w 9182100"/>
                <a:gd name="connsiteY14" fmla="*/ 100581 h 765639"/>
                <a:gd name="connsiteX15" fmla="*/ 6100287 w 9182100"/>
                <a:gd name="connsiteY15" fmla="*/ 101343 h 765639"/>
                <a:gd name="connsiteX16" fmla="*/ 6045327 w 9182100"/>
                <a:gd name="connsiteY16" fmla="*/ 103438 h 765639"/>
                <a:gd name="connsiteX17" fmla="*/ 5935980 w 9182100"/>
                <a:gd name="connsiteY17" fmla="*/ 110296 h 765639"/>
                <a:gd name="connsiteX18" fmla="*/ 5523357 w 9182100"/>
                <a:gd name="connsiteY18" fmla="*/ 157635 h 765639"/>
                <a:gd name="connsiteX19" fmla="*/ 5149882 w 9182100"/>
                <a:gd name="connsiteY19" fmla="*/ 185639 h 765639"/>
                <a:gd name="connsiteX20" fmla="*/ 4777073 w 9182100"/>
                <a:gd name="connsiteY20" fmla="*/ 170685 h 765639"/>
                <a:gd name="connsiteX21" fmla="*/ 4729925 w 9182100"/>
                <a:gd name="connsiteY21" fmla="*/ 166208 h 765639"/>
                <a:gd name="connsiteX22" fmla="*/ 4682585 w 9182100"/>
                <a:gd name="connsiteY22" fmla="*/ 161064 h 765639"/>
                <a:gd name="connsiteX23" fmla="*/ 4635151 w 9182100"/>
                <a:gd name="connsiteY23" fmla="*/ 155445 h 765639"/>
                <a:gd name="connsiteX24" fmla="*/ 4611434 w 9182100"/>
                <a:gd name="connsiteY24" fmla="*/ 152492 h 765639"/>
                <a:gd name="connsiteX25" fmla="*/ 4587145 w 9182100"/>
                <a:gd name="connsiteY25" fmla="*/ 149349 h 765639"/>
                <a:gd name="connsiteX26" fmla="*/ 4387977 w 9182100"/>
                <a:gd name="connsiteY26" fmla="*/ 122774 h 765639"/>
                <a:gd name="connsiteX27" fmla="*/ 3989356 w 9182100"/>
                <a:gd name="connsiteY27" fmla="*/ 68577 h 765639"/>
                <a:gd name="connsiteX28" fmla="*/ 3789140 w 9182100"/>
                <a:gd name="connsiteY28" fmla="*/ 42192 h 765639"/>
                <a:gd name="connsiteX29" fmla="*/ 3689033 w 9182100"/>
                <a:gd name="connsiteY29" fmla="*/ 29143 h 765639"/>
                <a:gd name="connsiteX30" fmla="*/ 3634835 w 9182100"/>
                <a:gd name="connsiteY30" fmla="*/ 22571 h 765639"/>
                <a:gd name="connsiteX31" fmla="*/ 3579876 w 9182100"/>
                <a:gd name="connsiteY31" fmla="*/ 16856 h 765639"/>
                <a:gd name="connsiteX32" fmla="*/ 3147441 w 9182100"/>
                <a:gd name="connsiteY32" fmla="*/ 473 h 765639"/>
                <a:gd name="connsiteX33" fmla="*/ 2724722 w 9182100"/>
                <a:gd name="connsiteY33" fmla="*/ 22857 h 765639"/>
                <a:gd name="connsiteX34" fmla="*/ 1898428 w 9182100"/>
                <a:gd name="connsiteY34" fmla="*/ 147730 h 765639"/>
                <a:gd name="connsiteX35" fmla="*/ 1692878 w 9182100"/>
                <a:gd name="connsiteY35" fmla="*/ 195069 h 765639"/>
                <a:gd name="connsiteX36" fmla="*/ 1640205 w 9182100"/>
                <a:gd name="connsiteY36" fmla="*/ 208785 h 765639"/>
                <a:gd name="connsiteX37" fmla="*/ 1592294 w 9182100"/>
                <a:gd name="connsiteY37" fmla="*/ 221643 h 765639"/>
                <a:gd name="connsiteX38" fmla="*/ 1500092 w 9182100"/>
                <a:gd name="connsiteY38" fmla="*/ 245551 h 765639"/>
                <a:gd name="connsiteX39" fmla="*/ 1130046 w 9182100"/>
                <a:gd name="connsiteY39" fmla="*/ 318227 h 765639"/>
                <a:gd name="connsiteX40" fmla="*/ 944880 w 9182100"/>
                <a:gd name="connsiteY40" fmla="*/ 337658 h 765639"/>
                <a:gd name="connsiteX41" fmla="*/ 852583 w 9182100"/>
                <a:gd name="connsiteY41" fmla="*/ 341944 h 765639"/>
                <a:gd name="connsiteX42" fmla="*/ 760476 w 9182100"/>
                <a:gd name="connsiteY42" fmla="*/ 343087 h 765639"/>
                <a:gd name="connsiteX43" fmla="*/ 577215 w 9182100"/>
                <a:gd name="connsiteY43" fmla="*/ 332800 h 765639"/>
                <a:gd name="connsiteX44" fmla="*/ 394907 w 9182100"/>
                <a:gd name="connsiteY44" fmla="*/ 305463 h 765639"/>
                <a:gd name="connsiteX45" fmla="*/ 211265 w 9182100"/>
                <a:gd name="connsiteY45" fmla="*/ 261363 h 765639"/>
                <a:gd name="connsiteX46" fmla="*/ 17526 w 9182100"/>
                <a:gd name="connsiteY46" fmla="*/ 204880 h 765639"/>
                <a:gd name="connsiteX47" fmla="*/ 0 w 9182100"/>
                <a:gd name="connsiteY47" fmla="*/ 199927 h 765639"/>
                <a:gd name="connsiteX48" fmla="*/ 0 w 9182100"/>
                <a:gd name="connsiteY48" fmla="*/ 526920 h 765639"/>
                <a:gd name="connsiteX49" fmla="*/ 100298 w 9182100"/>
                <a:gd name="connsiteY49" fmla="*/ 571973 h 765639"/>
                <a:gd name="connsiteX50" fmla="*/ 301562 w 9182100"/>
                <a:gd name="connsiteY50" fmla="*/ 649697 h 765639"/>
                <a:gd name="connsiteX51" fmla="*/ 731044 w 9182100"/>
                <a:gd name="connsiteY51" fmla="*/ 746947 h 765639"/>
                <a:gd name="connsiteX52" fmla="*/ 1168241 w 9182100"/>
                <a:gd name="connsiteY52" fmla="*/ 762759 h 765639"/>
                <a:gd name="connsiteX53" fmla="*/ 1596581 w 9182100"/>
                <a:gd name="connsiteY53" fmla="*/ 716944 h 765639"/>
                <a:gd name="connsiteX54" fmla="*/ 1701641 w 9182100"/>
                <a:gd name="connsiteY54" fmla="*/ 697894 h 765639"/>
                <a:gd name="connsiteX55" fmla="*/ 1752124 w 9182100"/>
                <a:gd name="connsiteY55" fmla="*/ 688273 h 765639"/>
                <a:gd name="connsiteX56" fmla="*/ 1797939 w 9182100"/>
                <a:gd name="connsiteY56" fmla="*/ 679891 h 765639"/>
                <a:gd name="connsiteX57" fmla="*/ 1988630 w 9182100"/>
                <a:gd name="connsiteY57" fmla="*/ 649316 h 765639"/>
                <a:gd name="connsiteX58" fmla="*/ 2376297 w 9182100"/>
                <a:gd name="connsiteY58" fmla="*/ 601691 h 765639"/>
                <a:gd name="connsiteX59" fmla="*/ 2570416 w 9182100"/>
                <a:gd name="connsiteY59" fmla="*/ 584165 h 765639"/>
                <a:gd name="connsiteX60" fmla="*/ 2764155 w 9182100"/>
                <a:gd name="connsiteY60" fmla="*/ 571497 h 765639"/>
                <a:gd name="connsiteX61" fmla="*/ 2956941 w 9182100"/>
                <a:gd name="connsiteY61" fmla="*/ 564163 h 765639"/>
                <a:gd name="connsiteX62" fmla="*/ 3148298 w 9182100"/>
                <a:gd name="connsiteY62" fmla="*/ 562639 h 765639"/>
                <a:gd name="connsiteX63" fmla="*/ 3337274 w 9182100"/>
                <a:gd name="connsiteY63" fmla="*/ 568544 h 765639"/>
                <a:gd name="connsiteX64" fmla="*/ 3522345 w 9182100"/>
                <a:gd name="connsiteY64" fmla="*/ 583308 h 765639"/>
                <a:gd name="connsiteX65" fmla="*/ 3567779 w 9182100"/>
                <a:gd name="connsiteY65" fmla="*/ 588642 h 765639"/>
                <a:gd name="connsiteX66" fmla="*/ 3613785 w 9182100"/>
                <a:gd name="connsiteY66" fmla="*/ 594357 h 765639"/>
                <a:gd name="connsiteX67" fmla="*/ 3713798 w 9182100"/>
                <a:gd name="connsiteY67" fmla="*/ 607882 h 765639"/>
                <a:gd name="connsiteX68" fmla="*/ 3913823 w 9182100"/>
                <a:gd name="connsiteY68" fmla="*/ 634838 h 765639"/>
                <a:gd name="connsiteX69" fmla="*/ 4315873 w 9182100"/>
                <a:gd name="connsiteY69" fmla="*/ 686273 h 765639"/>
                <a:gd name="connsiteX70" fmla="*/ 4517422 w 9182100"/>
                <a:gd name="connsiteY70" fmla="*/ 710086 h 765639"/>
                <a:gd name="connsiteX71" fmla="*/ 4728972 w 9182100"/>
                <a:gd name="connsiteY71" fmla="*/ 731422 h 765639"/>
                <a:gd name="connsiteX72" fmla="*/ 5162931 w 9182100"/>
                <a:gd name="connsiteY72" fmla="*/ 744185 h 765639"/>
                <a:gd name="connsiteX73" fmla="*/ 5594033 w 9182100"/>
                <a:gd name="connsiteY73" fmla="*/ 706466 h 765639"/>
                <a:gd name="connsiteX74" fmla="*/ 5982939 w 9182100"/>
                <a:gd name="connsiteY74" fmla="*/ 655793 h 765639"/>
                <a:gd name="connsiteX75" fmla="*/ 6075045 w 9182100"/>
                <a:gd name="connsiteY75" fmla="*/ 648459 h 765639"/>
                <a:gd name="connsiteX76" fmla="*/ 6167819 w 9182100"/>
                <a:gd name="connsiteY76" fmla="*/ 643887 h 765639"/>
                <a:gd name="connsiteX77" fmla="*/ 6361081 w 9182100"/>
                <a:gd name="connsiteY77" fmla="*/ 639124 h 765639"/>
                <a:gd name="connsiteX78" fmla="*/ 6757321 w 9182100"/>
                <a:gd name="connsiteY78" fmla="*/ 640458 h 765639"/>
                <a:gd name="connsiteX79" fmla="*/ 7156704 w 9182100"/>
                <a:gd name="connsiteY79" fmla="*/ 649030 h 765639"/>
                <a:gd name="connsiteX80" fmla="*/ 7556373 w 9182100"/>
                <a:gd name="connsiteY80" fmla="*/ 662365 h 765639"/>
                <a:gd name="connsiteX81" fmla="*/ 7952328 w 9182100"/>
                <a:gd name="connsiteY81" fmla="*/ 682177 h 765639"/>
                <a:gd name="connsiteX82" fmla="*/ 8000714 w 9182100"/>
                <a:gd name="connsiteY82" fmla="*/ 685511 h 765639"/>
                <a:gd name="connsiteX83" fmla="*/ 8047196 w 9182100"/>
                <a:gd name="connsiteY83" fmla="*/ 689416 h 765639"/>
                <a:gd name="connsiteX84" fmla="*/ 8097965 w 9182100"/>
                <a:gd name="connsiteY84" fmla="*/ 693893 h 765639"/>
                <a:gd name="connsiteX85" fmla="*/ 8152733 w 9182100"/>
                <a:gd name="connsiteY85" fmla="*/ 697894 h 765639"/>
                <a:gd name="connsiteX86" fmla="*/ 8363903 w 9182100"/>
                <a:gd name="connsiteY86" fmla="*/ 705133 h 765639"/>
                <a:gd name="connsiteX87" fmla="*/ 8777764 w 9182100"/>
                <a:gd name="connsiteY87" fmla="*/ 698084 h 765639"/>
                <a:gd name="connsiteX88" fmla="*/ 9182005 w 9182100"/>
                <a:gd name="connsiteY88" fmla="*/ 668366 h 765639"/>
                <a:gd name="connsiteX89" fmla="*/ 9182005 w 9182100"/>
                <a:gd name="connsiteY89" fmla="*/ 351088 h 765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9182100" h="765639">
                  <a:moveTo>
                    <a:pt x="9182100" y="351088"/>
                  </a:moveTo>
                  <a:cubicBezTo>
                    <a:pt x="9180862" y="351088"/>
                    <a:pt x="9179719" y="350993"/>
                    <a:pt x="9178480" y="350993"/>
                  </a:cubicBezTo>
                  <a:cubicBezTo>
                    <a:pt x="9047607" y="346421"/>
                    <a:pt x="8915591" y="337944"/>
                    <a:pt x="8783955" y="327561"/>
                  </a:cubicBezTo>
                  <a:cubicBezTo>
                    <a:pt x="8652320" y="316894"/>
                    <a:pt x="8520589" y="304416"/>
                    <a:pt x="8390763" y="288795"/>
                  </a:cubicBezTo>
                  <a:cubicBezTo>
                    <a:pt x="8325898" y="281175"/>
                    <a:pt x="8261509" y="272602"/>
                    <a:pt x="8199502" y="262601"/>
                  </a:cubicBezTo>
                  <a:cubicBezTo>
                    <a:pt x="8184070" y="260029"/>
                    <a:pt x="8168831" y="257553"/>
                    <a:pt x="8153972" y="254886"/>
                  </a:cubicBezTo>
                  <a:lnTo>
                    <a:pt x="8131588" y="250790"/>
                  </a:lnTo>
                  <a:lnTo>
                    <a:pt x="8104632" y="246504"/>
                  </a:lnTo>
                  <a:cubicBezTo>
                    <a:pt x="8086725" y="243741"/>
                    <a:pt x="8068247" y="240598"/>
                    <a:pt x="8050911" y="238217"/>
                  </a:cubicBezTo>
                  <a:lnTo>
                    <a:pt x="7998810" y="230978"/>
                  </a:lnTo>
                  <a:cubicBezTo>
                    <a:pt x="7860697" y="212023"/>
                    <a:pt x="7725633" y="198021"/>
                    <a:pt x="7589902" y="183925"/>
                  </a:cubicBezTo>
                  <a:cubicBezTo>
                    <a:pt x="7454360" y="170304"/>
                    <a:pt x="7319010" y="158779"/>
                    <a:pt x="7183469" y="147634"/>
                  </a:cubicBezTo>
                  <a:cubicBezTo>
                    <a:pt x="7047929" y="137252"/>
                    <a:pt x="6912198" y="127632"/>
                    <a:pt x="6775990" y="119821"/>
                  </a:cubicBezTo>
                  <a:cubicBezTo>
                    <a:pt x="6639592" y="112582"/>
                    <a:pt x="6503194" y="105439"/>
                    <a:pt x="6364795" y="102391"/>
                  </a:cubicBezTo>
                  <a:cubicBezTo>
                    <a:pt x="6295263" y="101057"/>
                    <a:pt x="6225826" y="99819"/>
                    <a:pt x="6154293" y="100581"/>
                  </a:cubicBezTo>
                  <a:cubicBezTo>
                    <a:pt x="6136577" y="100581"/>
                    <a:pt x="6118860" y="100581"/>
                    <a:pt x="6100287" y="101343"/>
                  </a:cubicBezTo>
                  <a:cubicBezTo>
                    <a:pt x="6081903" y="101819"/>
                    <a:pt x="6063615" y="102486"/>
                    <a:pt x="6045327" y="103438"/>
                  </a:cubicBezTo>
                  <a:cubicBezTo>
                    <a:pt x="6008656" y="104962"/>
                    <a:pt x="5972175" y="107439"/>
                    <a:pt x="5935980" y="110296"/>
                  </a:cubicBezTo>
                  <a:cubicBezTo>
                    <a:pt x="5790724" y="121631"/>
                    <a:pt x="5651659" y="142110"/>
                    <a:pt x="5523357" y="157635"/>
                  </a:cubicBezTo>
                  <a:cubicBezTo>
                    <a:pt x="5394484" y="173542"/>
                    <a:pt x="5273040" y="183543"/>
                    <a:pt x="5149882" y="185639"/>
                  </a:cubicBezTo>
                  <a:cubicBezTo>
                    <a:pt x="5027010" y="187925"/>
                    <a:pt x="4902803" y="182210"/>
                    <a:pt x="4777073" y="170685"/>
                  </a:cubicBezTo>
                  <a:lnTo>
                    <a:pt x="4729925" y="166208"/>
                  </a:lnTo>
                  <a:lnTo>
                    <a:pt x="4682585" y="161064"/>
                  </a:lnTo>
                  <a:cubicBezTo>
                    <a:pt x="4666869" y="159445"/>
                    <a:pt x="4650963" y="157350"/>
                    <a:pt x="4635151" y="155445"/>
                  </a:cubicBezTo>
                  <a:lnTo>
                    <a:pt x="4611434" y="152492"/>
                  </a:lnTo>
                  <a:cubicBezTo>
                    <a:pt x="4603623" y="151539"/>
                    <a:pt x="4595622" y="150587"/>
                    <a:pt x="4587145" y="149349"/>
                  </a:cubicBezTo>
                  <a:lnTo>
                    <a:pt x="4387977" y="122774"/>
                  </a:lnTo>
                  <a:lnTo>
                    <a:pt x="3989356" y="68577"/>
                  </a:lnTo>
                  <a:lnTo>
                    <a:pt x="3789140" y="42192"/>
                  </a:lnTo>
                  <a:lnTo>
                    <a:pt x="3689033" y="29143"/>
                  </a:lnTo>
                  <a:lnTo>
                    <a:pt x="3634835" y="22571"/>
                  </a:lnTo>
                  <a:cubicBezTo>
                    <a:pt x="3616452" y="20285"/>
                    <a:pt x="3598069" y="18380"/>
                    <a:pt x="3579876" y="16856"/>
                  </a:cubicBezTo>
                  <a:cubicBezTo>
                    <a:pt x="3433667" y="3140"/>
                    <a:pt x="3289840" y="-1622"/>
                    <a:pt x="3147441" y="473"/>
                  </a:cubicBezTo>
                  <a:cubicBezTo>
                    <a:pt x="3005138" y="2283"/>
                    <a:pt x="2864263" y="10188"/>
                    <a:pt x="2724722" y="22857"/>
                  </a:cubicBezTo>
                  <a:cubicBezTo>
                    <a:pt x="2445353" y="48098"/>
                    <a:pt x="2171129" y="90198"/>
                    <a:pt x="1898428" y="147730"/>
                  </a:cubicBezTo>
                  <a:cubicBezTo>
                    <a:pt x="1830134" y="162208"/>
                    <a:pt x="1762030" y="177448"/>
                    <a:pt x="1692878" y="195069"/>
                  </a:cubicBezTo>
                  <a:lnTo>
                    <a:pt x="1640205" y="208785"/>
                  </a:lnTo>
                  <a:lnTo>
                    <a:pt x="1592294" y="221643"/>
                  </a:lnTo>
                  <a:cubicBezTo>
                    <a:pt x="1561624" y="229740"/>
                    <a:pt x="1530858" y="238503"/>
                    <a:pt x="1500092" y="245551"/>
                  </a:cubicBezTo>
                  <a:cubicBezTo>
                    <a:pt x="1377125" y="276412"/>
                    <a:pt x="1253490" y="300987"/>
                    <a:pt x="1130046" y="318227"/>
                  </a:cubicBezTo>
                  <a:cubicBezTo>
                    <a:pt x="1068229" y="326895"/>
                    <a:pt x="1006602" y="333086"/>
                    <a:pt x="944880" y="337658"/>
                  </a:cubicBezTo>
                  <a:cubicBezTo>
                    <a:pt x="914114" y="339277"/>
                    <a:pt x="883253" y="341563"/>
                    <a:pt x="852583" y="341944"/>
                  </a:cubicBezTo>
                  <a:cubicBezTo>
                    <a:pt x="821817" y="343278"/>
                    <a:pt x="791147" y="342992"/>
                    <a:pt x="760476" y="343087"/>
                  </a:cubicBezTo>
                  <a:cubicBezTo>
                    <a:pt x="699230" y="342135"/>
                    <a:pt x="638175" y="338706"/>
                    <a:pt x="577215" y="332800"/>
                  </a:cubicBezTo>
                  <a:cubicBezTo>
                    <a:pt x="516255" y="326895"/>
                    <a:pt x="455771" y="317179"/>
                    <a:pt x="394907" y="305463"/>
                  </a:cubicBezTo>
                  <a:cubicBezTo>
                    <a:pt x="334137" y="293557"/>
                    <a:pt x="273368" y="278412"/>
                    <a:pt x="211265" y="261363"/>
                  </a:cubicBezTo>
                  <a:cubicBezTo>
                    <a:pt x="149066" y="244123"/>
                    <a:pt x="85820" y="224310"/>
                    <a:pt x="17526" y="204880"/>
                  </a:cubicBezTo>
                  <a:cubicBezTo>
                    <a:pt x="11716" y="203165"/>
                    <a:pt x="5906" y="201546"/>
                    <a:pt x="0" y="199927"/>
                  </a:cubicBezTo>
                  <a:lnTo>
                    <a:pt x="0" y="526920"/>
                  </a:lnTo>
                  <a:cubicBezTo>
                    <a:pt x="32576" y="541874"/>
                    <a:pt x="66104" y="557114"/>
                    <a:pt x="100298" y="571973"/>
                  </a:cubicBezTo>
                  <a:cubicBezTo>
                    <a:pt x="164973" y="600167"/>
                    <a:pt x="232410" y="626456"/>
                    <a:pt x="301562" y="649697"/>
                  </a:cubicBezTo>
                  <a:cubicBezTo>
                    <a:pt x="439865" y="696655"/>
                    <a:pt x="585216" y="728754"/>
                    <a:pt x="731044" y="746947"/>
                  </a:cubicBezTo>
                  <a:cubicBezTo>
                    <a:pt x="876967" y="764664"/>
                    <a:pt x="1023652" y="769426"/>
                    <a:pt x="1168241" y="762759"/>
                  </a:cubicBezTo>
                  <a:cubicBezTo>
                    <a:pt x="1313021" y="756663"/>
                    <a:pt x="1455896" y="740185"/>
                    <a:pt x="1596581" y="716944"/>
                  </a:cubicBezTo>
                  <a:cubicBezTo>
                    <a:pt x="1632014" y="711610"/>
                    <a:pt x="1666685" y="704371"/>
                    <a:pt x="1701641" y="697894"/>
                  </a:cubicBezTo>
                  <a:lnTo>
                    <a:pt x="1752124" y="688273"/>
                  </a:lnTo>
                  <a:lnTo>
                    <a:pt x="1797939" y="679891"/>
                  </a:lnTo>
                  <a:cubicBezTo>
                    <a:pt x="1860328" y="669128"/>
                    <a:pt x="1924431" y="658746"/>
                    <a:pt x="1988630" y="649316"/>
                  </a:cubicBezTo>
                  <a:cubicBezTo>
                    <a:pt x="2117217" y="630838"/>
                    <a:pt x="2246852" y="614645"/>
                    <a:pt x="2376297" y="601691"/>
                  </a:cubicBezTo>
                  <a:cubicBezTo>
                    <a:pt x="2441067" y="595214"/>
                    <a:pt x="2505742" y="589118"/>
                    <a:pt x="2570416" y="584165"/>
                  </a:cubicBezTo>
                  <a:cubicBezTo>
                    <a:pt x="2635091" y="579402"/>
                    <a:pt x="2699671" y="574831"/>
                    <a:pt x="2764155" y="571497"/>
                  </a:cubicBezTo>
                  <a:cubicBezTo>
                    <a:pt x="2828639" y="568068"/>
                    <a:pt x="2892933" y="565401"/>
                    <a:pt x="2956941" y="564163"/>
                  </a:cubicBezTo>
                  <a:cubicBezTo>
                    <a:pt x="3021045" y="562353"/>
                    <a:pt x="3084766" y="561972"/>
                    <a:pt x="3148298" y="562639"/>
                  </a:cubicBezTo>
                  <a:cubicBezTo>
                    <a:pt x="3211735" y="563305"/>
                    <a:pt x="3274695" y="565591"/>
                    <a:pt x="3337274" y="568544"/>
                  </a:cubicBezTo>
                  <a:cubicBezTo>
                    <a:pt x="3399568" y="572259"/>
                    <a:pt x="3461671" y="576259"/>
                    <a:pt x="3522345" y="583308"/>
                  </a:cubicBezTo>
                  <a:cubicBezTo>
                    <a:pt x="3537680" y="584737"/>
                    <a:pt x="3552730" y="586737"/>
                    <a:pt x="3567779" y="588642"/>
                  </a:cubicBezTo>
                  <a:lnTo>
                    <a:pt x="3613785" y="594357"/>
                  </a:lnTo>
                  <a:lnTo>
                    <a:pt x="3713798" y="607882"/>
                  </a:lnTo>
                  <a:lnTo>
                    <a:pt x="3913823" y="634838"/>
                  </a:lnTo>
                  <a:cubicBezTo>
                    <a:pt x="4047268" y="652078"/>
                    <a:pt x="4180904" y="670366"/>
                    <a:pt x="4315873" y="686273"/>
                  </a:cubicBezTo>
                  <a:lnTo>
                    <a:pt x="4517422" y="710086"/>
                  </a:lnTo>
                  <a:cubicBezTo>
                    <a:pt x="4586573" y="717896"/>
                    <a:pt x="4657916" y="725992"/>
                    <a:pt x="4728972" y="731422"/>
                  </a:cubicBezTo>
                  <a:cubicBezTo>
                    <a:pt x="4871371" y="743042"/>
                    <a:pt x="5016627" y="748376"/>
                    <a:pt x="5162931" y="744185"/>
                  </a:cubicBezTo>
                  <a:cubicBezTo>
                    <a:pt x="5308949" y="740566"/>
                    <a:pt x="5456111" y="725611"/>
                    <a:pt x="5594033" y="706466"/>
                  </a:cubicBezTo>
                  <a:cubicBezTo>
                    <a:pt x="5732621" y="687511"/>
                    <a:pt x="5859876" y="667033"/>
                    <a:pt x="5982939" y="655793"/>
                  </a:cubicBezTo>
                  <a:cubicBezTo>
                    <a:pt x="6013799" y="652936"/>
                    <a:pt x="6044375" y="650364"/>
                    <a:pt x="6075045" y="648459"/>
                  </a:cubicBezTo>
                  <a:cubicBezTo>
                    <a:pt x="6105906" y="646363"/>
                    <a:pt x="6135529" y="645125"/>
                    <a:pt x="6167819" y="643887"/>
                  </a:cubicBezTo>
                  <a:cubicBezTo>
                    <a:pt x="6230779" y="641125"/>
                    <a:pt x="6295930" y="640077"/>
                    <a:pt x="6361081" y="639124"/>
                  </a:cubicBezTo>
                  <a:cubicBezTo>
                    <a:pt x="6491955" y="637981"/>
                    <a:pt x="6624638" y="638553"/>
                    <a:pt x="6757321" y="640458"/>
                  </a:cubicBezTo>
                  <a:cubicBezTo>
                    <a:pt x="6890195" y="642553"/>
                    <a:pt x="7023449" y="645030"/>
                    <a:pt x="7156704" y="649030"/>
                  </a:cubicBezTo>
                  <a:cubicBezTo>
                    <a:pt x="7289959" y="652650"/>
                    <a:pt x="7423404" y="656841"/>
                    <a:pt x="7556373" y="662365"/>
                  </a:cubicBezTo>
                  <a:cubicBezTo>
                    <a:pt x="7689152" y="667509"/>
                    <a:pt x="7822502" y="673986"/>
                    <a:pt x="7952328" y="682177"/>
                  </a:cubicBezTo>
                  <a:lnTo>
                    <a:pt x="8000714" y="685511"/>
                  </a:lnTo>
                  <a:cubicBezTo>
                    <a:pt x="8016811" y="686654"/>
                    <a:pt x="8031670" y="688178"/>
                    <a:pt x="8047196" y="689416"/>
                  </a:cubicBezTo>
                  <a:lnTo>
                    <a:pt x="8097965" y="693893"/>
                  </a:lnTo>
                  <a:cubicBezTo>
                    <a:pt x="8116539" y="695417"/>
                    <a:pt x="8134731" y="696846"/>
                    <a:pt x="8152733" y="697894"/>
                  </a:cubicBezTo>
                  <a:cubicBezTo>
                    <a:pt x="8224647" y="701989"/>
                    <a:pt x="8294465" y="704085"/>
                    <a:pt x="8363903" y="705133"/>
                  </a:cubicBezTo>
                  <a:cubicBezTo>
                    <a:pt x="8502777" y="706657"/>
                    <a:pt x="8640223" y="704180"/>
                    <a:pt x="8777764" y="698084"/>
                  </a:cubicBezTo>
                  <a:cubicBezTo>
                    <a:pt x="8912352" y="692083"/>
                    <a:pt x="9046845" y="682749"/>
                    <a:pt x="9182005" y="668366"/>
                  </a:cubicBezTo>
                  <a:lnTo>
                    <a:pt x="9182005" y="351088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216CF370-7354-A803-D598-3F8B84303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672" y="4580785"/>
            <a:ext cx="9416898" cy="484374"/>
          </a:xfrm>
        </p:spPr>
        <p:txBody>
          <a:bodyPr anchor="b">
            <a:normAutofit/>
          </a:bodyPr>
          <a:lstStyle/>
          <a:p>
            <a:pPr algn="l"/>
            <a:r>
              <a:rPr lang="en-US" sz="2000" dirty="0">
                <a:solidFill>
                  <a:schemeClr val="tx2"/>
                </a:solidFill>
              </a:rPr>
              <a:t>Par Nanou Kalombo ( Stagiaire )</a:t>
            </a:r>
          </a:p>
        </p:txBody>
      </p:sp>
    </p:spTree>
    <p:extLst>
      <p:ext uri="{BB962C8B-B14F-4D97-AF65-F5344CB8AC3E}">
        <p14:creationId xmlns:p14="http://schemas.microsoft.com/office/powerpoint/2010/main" val="1022374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8200984-38F3-6CAD-52FC-87AD8B4D683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27924" y="991261"/>
            <a:ext cx="5754696" cy="183734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Introduction &amp; Definition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96FE3-77F9-8EDE-F60E-C762A0D3CCF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52399" y="2711690"/>
            <a:ext cx="12039295" cy="3914602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sz="2900" b="1" dirty="0">
                <a:solidFill>
                  <a:schemeClr val="tx2"/>
                </a:solidFill>
              </a:rPr>
              <a:t>SACHA :</a:t>
            </a:r>
            <a:r>
              <a:rPr lang="en-US" sz="2900" dirty="0">
                <a:solidFill>
                  <a:schemeClr val="tx2"/>
                </a:solidFill>
              </a:rPr>
              <a:t>Le Centre </a:t>
            </a:r>
            <a:r>
              <a:rPr lang="en-US" sz="2900" dirty="0" err="1">
                <a:solidFill>
                  <a:schemeClr val="tx2"/>
                </a:solidFill>
              </a:rPr>
              <a:t>d’aide</a:t>
            </a:r>
            <a:r>
              <a:rPr lang="en-US" sz="2900" dirty="0">
                <a:solidFill>
                  <a:schemeClr val="tx2"/>
                </a:solidFill>
              </a:rPr>
              <a:t> aux </a:t>
            </a:r>
            <a:r>
              <a:rPr lang="en-US" sz="2900" dirty="0" err="1">
                <a:solidFill>
                  <a:schemeClr val="tx2"/>
                </a:solidFill>
              </a:rPr>
              <a:t>survivants</a:t>
            </a:r>
            <a:r>
              <a:rPr lang="en-US" sz="2900" dirty="0">
                <a:solidFill>
                  <a:schemeClr val="tx2"/>
                </a:solidFill>
              </a:rPr>
              <a:t>  de violence </a:t>
            </a:r>
            <a:r>
              <a:rPr lang="en-US" sz="2900" dirty="0" err="1">
                <a:solidFill>
                  <a:schemeClr val="tx2"/>
                </a:solidFill>
              </a:rPr>
              <a:t>sexuelle</a:t>
            </a:r>
            <a:r>
              <a:rPr lang="en-US" sz="2900" dirty="0">
                <a:solidFill>
                  <a:schemeClr val="tx2"/>
                </a:solidFill>
              </a:rPr>
              <a:t> de Hamilton</a:t>
            </a:r>
          </a:p>
          <a:p>
            <a:r>
              <a:rPr lang="en-US" sz="2900" dirty="0">
                <a:solidFill>
                  <a:schemeClr val="tx2"/>
                </a:solidFill>
              </a:rPr>
              <a:t> </a:t>
            </a:r>
            <a:r>
              <a:rPr lang="en-US" sz="2900" b="1" dirty="0">
                <a:solidFill>
                  <a:schemeClr val="tx2"/>
                </a:solidFill>
              </a:rPr>
              <a:t>(SACHA</a:t>
            </a:r>
            <a:r>
              <a:rPr lang="en-US" sz="2900" dirty="0">
                <a:solidFill>
                  <a:schemeClr val="tx2"/>
                </a:solidFill>
              </a:rPr>
              <a:t>) </a:t>
            </a:r>
            <a:r>
              <a:rPr lang="en-US" sz="2900" dirty="0" err="1">
                <a:solidFill>
                  <a:schemeClr val="tx2"/>
                </a:solidFill>
              </a:rPr>
              <a:t>C’est</a:t>
            </a:r>
            <a:r>
              <a:rPr lang="en-US" sz="2900" dirty="0">
                <a:solidFill>
                  <a:schemeClr val="tx2"/>
                </a:solidFill>
              </a:rPr>
              <a:t> un </a:t>
            </a:r>
            <a:r>
              <a:rPr lang="en-US" sz="2900" dirty="0" err="1">
                <a:solidFill>
                  <a:schemeClr val="tx2"/>
                </a:solidFill>
              </a:rPr>
              <a:t>organisme</a:t>
            </a:r>
            <a:r>
              <a:rPr lang="en-US" sz="2900" dirty="0">
                <a:solidFill>
                  <a:schemeClr val="tx2"/>
                </a:solidFill>
              </a:rPr>
              <a:t> </a:t>
            </a:r>
            <a:r>
              <a:rPr lang="en-US" sz="2900" dirty="0" err="1">
                <a:solidFill>
                  <a:schemeClr val="tx2"/>
                </a:solidFill>
              </a:rPr>
              <a:t>communautaire</a:t>
            </a:r>
            <a:r>
              <a:rPr lang="en-US" sz="2900" dirty="0">
                <a:solidFill>
                  <a:schemeClr val="tx2"/>
                </a:solidFill>
              </a:rPr>
              <a:t> </a:t>
            </a:r>
            <a:r>
              <a:rPr lang="en-US" sz="2900" dirty="0" err="1">
                <a:solidFill>
                  <a:schemeClr val="tx2"/>
                </a:solidFill>
              </a:rPr>
              <a:t>féministe</a:t>
            </a:r>
            <a:r>
              <a:rPr lang="en-US" sz="2900" dirty="0">
                <a:solidFill>
                  <a:schemeClr val="tx2"/>
                </a:solidFill>
              </a:rPr>
              <a:t> et sans but </a:t>
            </a:r>
            <a:r>
              <a:rPr lang="en-US" sz="2900" dirty="0" err="1">
                <a:solidFill>
                  <a:schemeClr val="tx2"/>
                </a:solidFill>
              </a:rPr>
              <a:t>lucratif</a:t>
            </a:r>
            <a:r>
              <a:rPr lang="en-US" sz="2900" dirty="0">
                <a:solidFill>
                  <a:schemeClr val="tx2"/>
                </a:solidFill>
              </a:rPr>
              <a:t> qui </a:t>
            </a:r>
            <a:r>
              <a:rPr lang="en-US" sz="2900" dirty="0" err="1">
                <a:solidFill>
                  <a:schemeClr val="tx2"/>
                </a:solidFill>
              </a:rPr>
              <a:t>soutient</a:t>
            </a:r>
            <a:r>
              <a:rPr lang="en-US" sz="2900" dirty="0">
                <a:solidFill>
                  <a:schemeClr val="tx2"/>
                </a:solidFill>
              </a:rPr>
              <a:t> les </a:t>
            </a:r>
            <a:r>
              <a:rPr lang="en-US" sz="2900" dirty="0" err="1">
                <a:solidFill>
                  <a:schemeClr val="tx2"/>
                </a:solidFill>
              </a:rPr>
              <a:t>personnes</a:t>
            </a:r>
            <a:r>
              <a:rPr lang="en-US" sz="2900" dirty="0">
                <a:solidFill>
                  <a:schemeClr val="tx2"/>
                </a:solidFill>
              </a:rPr>
              <a:t> </a:t>
            </a:r>
            <a:r>
              <a:rPr lang="en-US" sz="2900" dirty="0" err="1">
                <a:solidFill>
                  <a:schemeClr val="tx2"/>
                </a:solidFill>
              </a:rPr>
              <a:t>touchées</a:t>
            </a:r>
            <a:r>
              <a:rPr lang="en-US" sz="2900" dirty="0">
                <a:solidFill>
                  <a:schemeClr val="tx2"/>
                </a:solidFill>
              </a:rPr>
              <a:t> par la violence </a:t>
            </a:r>
            <a:r>
              <a:rPr lang="en-US" sz="2900" dirty="0" err="1">
                <a:solidFill>
                  <a:schemeClr val="tx2"/>
                </a:solidFill>
              </a:rPr>
              <a:t>sexuelle</a:t>
            </a:r>
            <a:r>
              <a:rPr lang="en-US" sz="2900" dirty="0">
                <a:solidFill>
                  <a:schemeClr val="tx2"/>
                </a:solidFill>
              </a:rPr>
              <a:t> : femmes, jeunes adolescents, hommes, </a:t>
            </a:r>
            <a:r>
              <a:rPr lang="en-US" sz="2900" dirty="0" err="1">
                <a:solidFill>
                  <a:schemeClr val="tx2"/>
                </a:solidFill>
              </a:rPr>
              <a:t>personnes</a:t>
            </a:r>
            <a:r>
              <a:rPr lang="en-US" sz="2900" dirty="0">
                <a:solidFill>
                  <a:schemeClr val="tx2"/>
                </a:solidFill>
              </a:rPr>
              <a:t> </a:t>
            </a:r>
            <a:r>
              <a:rPr lang="en-US" sz="2900" dirty="0" err="1">
                <a:solidFill>
                  <a:schemeClr val="tx2"/>
                </a:solidFill>
              </a:rPr>
              <a:t>transgenres</a:t>
            </a:r>
            <a:r>
              <a:rPr lang="en-US" sz="2900" dirty="0">
                <a:solidFill>
                  <a:schemeClr val="tx2"/>
                </a:solidFill>
              </a:rPr>
              <a:t>, </a:t>
            </a:r>
            <a:r>
              <a:rPr lang="en-US" sz="2900" dirty="0" err="1">
                <a:solidFill>
                  <a:schemeClr val="tx2"/>
                </a:solidFill>
              </a:rPr>
              <a:t>ainsi</a:t>
            </a:r>
            <a:r>
              <a:rPr lang="en-US" sz="2900" dirty="0">
                <a:solidFill>
                  <a:schemeClr val="tx2"/>
                </a:solidFill>
              </a:rPr>
              <a:t> </a:t>
            </a:r>
            <a:r>
              <a:rPr lang="en-US" sz="2900" dirty="0" err="1">
                <a:solidFill>
                  <a:schemeClr val="tx2"/>
                </a:solidFill>
              </a:rPr>
              <a:t>que</a:t>
            </a:r>
            <a:r>
              <a:rPr lang="en-US" sz="2900" dirty="0">
                <a:solidFill>
                  <a:schemeClr val="tx2"/>
                </a:solidFill>
              </a:rPr>
              <a:t> toute </a:t>
            </a:r>
            <a:r>
              <a:rPr lang="en-US" sz="2900" dirty="0" err="1">
                <a:solidFill>
                  <a:schemeClr val="tx2"/>
                </a:solidFill>
              </a:rPr>
              <a:t>personne</a:t>
            </a:r>
            <a:r>
              <a:rPr lang="en-US" sz="2900" dirty="0">
                <a:solidFill>
                  <a:schemeClr val="tx2"/>
                </a:solidFill>
              </a:rPr>
              <a:t> </a:t>
            </a:r>
            <a:r>
              <a:rPr lang="en-US" sz="2900" dirty="0" err="1">
                <a:solidFill>
                  <a:schemeClr val="tx2"/>
                </a:solidFill>
              </a:rPr>
              <a:t>ayant</a:t>
            </a:r>
            <a:r>
              <a:rPr lang="en-US" sz="2900" dirty="0">
                <a:solidFill>
                  <a:schemeClr val="tx2"/>
                </a:solidFill>
              </a:rPr>
              <a:t> </a:t>
            </a:r>
            <a:r>
              <a:rPr lang="en-US" sz="2900" dirty="0" err="1">
                <a:solidFill>
                  <a:schemeClr val="tx2"/>
                </a:solidFill>
              </a:rPr>
              <a:t>connu</a:t>
            </a:r>
            <a:r>
              <a:rPr lang="en-US" sz="2900" dirty="0">
                <a:solidFill>
                  <a:schemeClr val="tx2"/>
                </a:solidFill>
              </a:rPr>
              <a:t> des </a:t>
            </a:r>
            <a:r>
              <a:rPr lang="en-US" sz="2900" dirty="0" err="1">
                <a:solidFill>
                  <a:schemeClr val="tx2"/>
                </a:solidFill>
              </a:rPr>
              <a:t>abus</a:t>
            </a:r>
            <a:r>
              <a:rPr lang="en-US" sz="2900" dirty="0">
                <a:solidFill>
                  <a:schemeClr val="tx2"/>
                </a:solidFill>
              </a:rPr>
              <a:t> </a:t>
            </a:r>
            <a:r>
              <a:rPr lang="en-US" sz="2900" dirty="0" err="1">
                <a:solidFill>
                  <a:schemeClr val="tx2"/>
                </a:solidFill>
              </a:rPr>
              <a:t>sexuels</a:t>
            </a:r>
            <a:r>
              <a:rPr lang="en-US" sz="2900" dirty="0">
                <a:solidFill>
                  <a:schemeClr val="tx2"/>
                </a:solidFill>
              </a:rPr>
              <a:t> à </a:t>
            </a:r>
            <a:r>
              <a:rPr lang="en-US" sz="2900" dirty="0" err="1">
                <a:solidFill>
                  <a:schemeClr val="tx2"/>
                </a:solidFill>
              </a:rPr>
              <a:t>n’importe</a:t>
            </a:r>
            <a:r>
              <a:rPr lang="en-US" sz="2900" dirty="0">
                <a:solidFill>
                  <a:schemeClr val="tx2"/>
                </a:solidFill>
              </a:rPr>
              <a:t> </a:t>
            </a:r>
            <a:r>
              <a:rPr lang="en-US" sz="2900" dirty="0" err="1">
                <a:solidFill>
                  <a:schemeClr val="tx2"/>
                </a:solidFill>
              </a:rPr>
              <a:t>quel</a:t>
            </a:r>
            <a:r>
              <a:rPr lang="en-US" sz="2900" dirty="0">
                <a:solidFill>
                  <a:schemeClr val="tx2"/>
                </a:solidFill>
              </a:rPr>
              <a:t> moment de la vie.</a:t>
            </a:r>
          </a:p>
          <a:p>
            <a:r>
              <a:rPr lang="en-US" sz="2900" b="1" dirty="0">
                <a:solidFill>
                  <a:schemeClr val="tx2"/>
                </a:solidFill>
              </a:rPr>
              <a:t>Mission et Valeur </a:t>
            </a:r>
          </a:p>
          <a:p>
            <a:r>
              <a:rPr lang="en-US" sz="2900" dirty="0">
                <a:solidFill>
                  <a:schemeClr val="tx2"/>
                </a:solidFill>
              </a:rPr>
              <a:t>La mission de SACHA est de </a:t>
            </a:r>
            <a:r>
              <a:rPr lang="en-US" sz="2900" dirty="0" err="1">
                <a:solidFill>
                  <a:schemeClr val="tx2"/>
                </a:solidFill>
              </a:rPr>
              <a:t>mettre</a:t>
            </a:r>
            <a:r>
              <a:rPr lang="en-US" sz="2900" dirty="0">
                <a:solidFill>
                  <a:schemeClr val="tx2"/>
                </a:solidFill>
              </a:rPr>
              <a:t> fin à la violence </a:t>
            </a:r>
            <a:r>
              <a:rPr lang="en-US" sz="2900" dirty="0" err="1">
                <a:solidFill>
                  <a:schemeClr val="tx2"/>
                </a:solidFill>
              </a:rPr>
              <a:t>sexuelle</a:t>
            </a:r>
            <a:r>
              <a:rPr lang="en-US" sz="2900" dirty="0">
                <a:solidFill>
                  <a:schemeClr val="tx2"/>
                </a:solidFill>
              </a:rPr>
              <a:t> au Canada et dans le monde </a:t>
            </a:r>
            <a:r>
              <a:rPr lang="en-US" sz="2900" dirty="0" err="1">
                <a:solidFill>
                  <a:schemeClr val="tx2"/>
                </a:solidFill>
              </a:rPr>
              <a:t>entier</a:t>
            </a:r>
            <a:r>
              <a:rPr lang="en-US" sz="2900" dirty="0">
                <a:solidFill>
                  <a:schemeClr val="tx2"/>
                </a:solidFill>
              </a:rPr>
              <a:t>.</a:t>
            </a:r>
            <a:br>
              <a:rPr lang="en-US" sz="2900" dirty="0">
                <a:solidFill>
                  <a:schemeClr val="tx2"/>
                </a:solidFill>
              </a:rPr>
            </a:br>
            <a:r>
              <a:rPr lang="en-US" sz="2900" dirty="0">
                <a:solidFill>
                  <a:schemeClr val="tx2"/>
                </a:solidFill>
              </a:rPr>
              <a:t>Sa vision est </a:t>
            </a:r>
            <a:r>
              <a:rPr lang="en-US" sz="2900" dirty="0" err="1">
                <a:solidFill>
                  <a:schemeClr val="tx2"/>
                </a:solidFill>
              </a:rPr>
              <a:t>celle</a:t>
            </a:r>
            <a:r>
              <a:rPr lang="en-US" sz="2900" dirty="0">
                <a:solidFill>
                  <a:schemeClr val="tx2"/>
                </a:solidFill>
              </a:rPr>
              <a:t> </a:t>
            </a:r>
            <a:r>
              <a:rPr lang="en-US" sz="2900" dirty="0" err="1">
                <a:solidFill>
                  <a:schemeClr val="tx2"/>
                </a:solidFill>
              </a:rPr>
              <a:t>d’une</a:t>
            </a:r>
            <a:r>
              <a:rPr lang="en-US" sz="2900" dirty="0">
                <a:solidFill>
                  <a:schemeClr val="tx2"/>
                </a:solidFill>
              </a:rPr>
              <a:t> </a:t>
            </a:r>
            <a:r>
              <a:rPr lang="en-US" sz="2900" dirty="0" err="1">
                <a:solidFill>
                  <a:schemeClr val="tx2"/>
                </a:solidFill>
              </a:rPr>
              <a:t>communauté</a:t>
            </a:r>
            <a:r>
              <a:rPr lang="en-US" sz="2900" dirty="0">
                <a:solidFill>
                  <a:schemeClr val="tx2"/>
                </a:solidFill>
              </a:rPr>
              <a:t> </a:t>
            </a:r>
            <a:r>
              <a:rPr lang="en-US" sz="2900" dirty="0" err="1">
                <a:solidFill>
                  <a:schemeClr val="tx2"/>
                </a:solidFill>
              </a:rPr>
              <a:t>sécurisée</a:t>
            </a:r>
            <a:r>
              <a:rPr lang="en-US" sz="2900" dirty="0">
                <a:solidFill>
                  <a:schemeClr val="tx2"/>
                </a:solidFill>
              </a:rPr>
              <a:t>, inclusive et </a:t>
            </a:r>
            <a:r>
              <a:rPr lang="en-US" sz="2900" dirty="0" err="1">
                <a:solidFill>
                  <a:schemeClr val="tx2"/>
                </a:solidFill>
              </a:rPr>
              <a:t>respectueuse</a:t>
            </a:r>
            <a:r>
              <a:rPr lang="en-US" sz="2900" dirty="0">
                <a:solidFill>
                  <a:schemeClr val="tx2"/>
                </a:solidFill>
              </a:rPr>
              <a:t>, </a:t>
            </a:r>
            <a:r>
              <a:rPr lang="en-US" sz="2900" dirty="0" err="1">
                <a:solidFill>
                  <a:schemeClr val="tx2"/>
                </a:solidFill>
              </a:rPr>
              <a:t>où</a:t>
            </a:r>
            <a:r>
              <a:rPr lang="en-US" sz="2900" dirty="0">
                <a:solidFill>
                  <a:schemeClr val="tx2"/>
                </a:solidFill>
              </a:rPr>
              <a:t> </a:t>
            </a:r>
            <a:r>
              <a:rPr lang="en-US" sz="2900" dirty="0" err="1">
                <a:solidFill>
                  <a:schemeClr val="tx2"/>
                </a:solidFill>
              </a:rPr>
              <a:t>chaque</a:t>
            </a:r>
            <a:r>
              <a:rPr lang="en-US" sz="2900" dirty="0">
                <a:solidFill>
                  <a:schemeClr val="tx2"/>
                </a:solidFill>
              </a:rPr>
              <a:t> </a:t>
            </a:r>
            <a:r>
              <a:rPr lang="en-US" sz="2900" dirty="0" err="1">
                <a:solidFill>
                  <a:schemeClr val="tx2"/>
                </a:solidFill>
              </a:rPr>
              <a:t>personne</a:t>
            </a:r>
            <a:r>
              <a:rPr lang="en-US" sz="2900" dirty="0">
                <a:solidFill>
                  <a:schemeClr val="tx2"/>
                </a:solidFill>
              </a:rPr>
              <a:t> est </a:t>
            </a:r>
            <a:r>
              <a:rPr lang="en-US" sz="2900" dirty="0" err="1">
                <a:solidFill>
                  <a:schemeClr val="tx2"/>
                </a:solidFill>
              </a:rPr>
              <a:t>crue</a:t>
            </a:r>
            <a:r>
              <a:rPr lang="en-US" sz="2900" dirty="0">
                <a:solidFill>
                  <a:schemeClr val="tx2"/>
                </a:solidFill>
              </a:rPr>
              <a:t>, </a:t>
            </a:r>
            <a:r>
              <a:rPr lang="en-US" sz="2900" dirty="0" err="1">
                <a:solidFill>
                  <a:schemeClr val="tx2"/>
                </a:solidFill>
              </a:rPr>
              <a:t>soutenue</a:t>
            </a:r>
            <a:r>
              <a:rPr lang="en-US" sz="2900" dirty="0">
                <a:solidFill>
                  <a:schemeClr val="tx2"/>
                </a:solidFill>
              </a:rPr>
              <a:t> et </a:t>
            </a:r>
            <a:r>
              <a:rPr lang="en-US" sz="2900" dirty="0" err="1">
                <a:solidFill>
                  <a:schemeClr val="tx2"/>
                </a:solidFill>
              </a:rPr>
              <a:t>traitée</a:t>
            </a:r>
            <a:r>
              <a:rPr lang="en-US" sz="2900" dirty="0">
                <a:solidFill>
                  <a:schemeClr val="tx2"/>
                </a:solidFill>
              </a:rPr>
              <a:t> avec </a:t>
            </a:r>
            <a:r>
              <a:rPr lang="en-US" sz="2900" dirty="0" err="1">
                <a:solidFill>
                  <a:schemeClr val="tx2"/>
                </a:solidFill>
              </a:rPr>
              <a:t>dignité</a:t>
            </a:r>
            <a:r>
              <a:rPr lang="en-US" sz="2900" dirty="0">
                <a:solidFill>
                  <a:schemeClr val="tx2"/>
                </a:solidFill>
              </a:rPr>
              <a:t>.</a:t>
            </a:r>
          </a:p>
          <a:p>
            <a:br>
              <a:rPr lang="en-US" sz="2900" dirty="0">
                <a:solidFill>
                  <a:schemeClr val="tx2"/>
                </a:solidFill>
              </a:rPr>
            </a:br>
            <a:r>
              <a:rPr lang="en-US" sz="2900" dirty="0">
                <a:solidFill>
                  <a:schemeClr val="tx2"/>
                </a:solidFill>
              </a:rPr>
              <a:t>SACHA </a:t>
            </a:r>
            <a:r>
              <a:rPr lang="en-US" sz="2900" dirty="0" err="1">
                <a:solidFill>
                  <a:schemeClr val="tx2"/>
                </a:solidFill>
              </a:rPr>
              <a:t>croit</a:t>
            </a:r>
            <a:r>
              <a:rPr lang="en-US" sz="2900" dirty="0">
                <a:solidFill>
                  <a:schemeClr val="tx2"/>
                </a:solidFill>
              </a:rPr>
              <a:t> </a:t>
            </a:r>
            <a:r>
              <a:rPr lang="en-US" sz="2900" dirty="0" err="1">
                <a:solidFill>
                  <a:schemeClr val="tx2"/>
                </a:solidFill>
              </a:rPr>
              <a:t>toujours</a:t>
            </a:r>
            <a:r>
              <a:rPr lang="en-US" sz="2900" dirty="0">
                <a:solidFill>
                  <a:schemeClr val="tx2"/>
                </a:solidFill>
              </a:rPr>
              <a:t> les </a:t>
            </a:r>
            <a:r>
              <a:rPr lang="en-US" sz="2900" dirty="0" err="1">
                <a:solidFill>
                  <a:schemeClr val="tx2"/>
                </a:solidFill>
              </a:rPr>
              <a:t>survivants</a:t>
            </a:r>
            <a:r>
              <a:rPr lang="en-US" sz="2900" dirty="0">
                <a:solidFill>
                  <a:schemeClr val="tx2"/>
                </a:solidFill>
              </a:rPr>
              <a:t> et les </a:t>
            </a:r>
            <a:r>
              <a:rPr lang="en-US" sz="2900" dirty="0" err="1">
                <a:solidFill>
                  <a:schemeClr val="tx2"/>
                </a:solidFill>
              </a:rPr>
              <a:t>accompagne</a:t>
            </a:r>
            <a:r>
              <a:rPr lang="en-US" sz="2900" dirty="0">
                <a:solidFill>
                  <a:schemeClr val="tx2"/>
                </a:solidFill>
              </a:rPr>
              <a:t> avec respect, sans </a:t>
            </a:r>
            <a:r>
              <a:rPr lang="en-US" sz="2900" dirty="0" err="1">
                <a:solidFill>
                  <a:schemeClr val="tx2"/>
                </a:solidFill>
              </a:rPr>
              <a:t>jugement</a:t>
            </a:r>
            <a:endParaRPr lang="en-US" sz="2900" dirty="0">
              <a:solidFill>
                <a:schemeClr val="tx2"/>
              </a:solidFill>
            </a:endParaRPr>
          </a:p>
          <a:p>
            <a:endParaRPr lang="en-US" sz="1100" dirty="0">
              <a:solidFill>
                <a:schemeClr val="tx2"/>
              </a:solidFill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50687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55882C-053A-EF40-99EB-F73A61D9B55D}"/>
              </a:ext>
            </a:extLst>
          </p:cNvPr>
          <p:cNvSpPr txBox="1"/>
          <p:nvPr/>
        </p:nvSpPr>
        <p:spPr>
          <a:xfrm>
            <a:off x="838200" y="556995"/>
            <a:ext cx="10515600" cy="11336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Service disponible à SACHA: </a:t>
            </a:r>
          </a:p>
        </p:txBody>
      </p: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A92E5F53-8930-9296-7C9C-E7B73DF94D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11034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1096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6E8BC060-8EA6-A525-C4D7-5C1FA8440261}"/>
              </a:ext>
            </a:extLst>
          </p:cNvPr>
          <p:cNvSpPr txBox="1"/>
          <p:nvPr/>
        </p:nvSpPr>
        <p:spPr>
          <a:xfrm>
            <a:off x="3027924" y="245327"/>
            <a:ext cx="5754696" cy="1177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Service offer et </a:t>
            </a:r>
            <a:r>
              <a:rPr lang="en-US" sz="32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leurs</a:t>
            </a:r>
            <a:r>
              <a:rPr lang="en-US" sz="32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mode de </a:t>
            </a:r>
            <a:r>
              <a:rPr lang="en-US" sz="32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fonctionnement</a:t>
            </a:r>
            <a:r>
              <a:rPr lang="en-US" sz="32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401D51-812D-530D-EC98-D3674B210303}"/>
              </a:ext>
            </a:extLst>
          </p:cNvPr>
          <p:cNvSpPr txBox="1"/>
          <p:nvPr/>
        </p:nvSpPr>
        <p:spPr>
          <a:xfrm>
            <a:off x="9251" y="1458588"/>
            <a:ext cx="12200674" cy="543559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2"/>
                </a:solidFill>
              </a:rPr>
              <a:t>L’organisme</a:t>
            </a:r>
            <a:r>
              <a:rPr lang="en-US" sz="2000" dirty="0">
                <a:solidFill>
                  <a:schemeClr val="tx2"/>
                </a:solidFill>
              </a:rPr>
              <a:t> propose: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>
                <a:solidFill>
                  <a:schemeClr val="tx2"/>
                </a:solidFill>
              </a:rPr>
              <a:t>1) Des consultation </a:t>
            </a:r>
            <a:r>
              <a:rPr lang="en-US" sz="2000" b="1" dirty="0" err="1">
                <a:solidFill>
                  <a:schemeClr val="tx2"/>
                </a:solidFill>
              </a:rPr>
              <a:t>individuel</a:t>
            </a:r>
            <a:r>
              <a:rPr lang="en-US" sz="2000" b="1" dirty="0">
                <a:solidFill>
                  <a:schemeClr val="tx2"/>
                </a:solidFill>
              </a:rPr>
              <a:t> </a:t>
            </a:r>
            <a:r>
              <a:rPr lang="en-US" sz="2000" dirty="0">
                <a:solidFill>
                  <a:schemeClr val="tx2"/>
                </a:solidFill>
              </a:rPr>
              <a:t>pour les personness </a:t>
            </a:r>
            <a:r>
              <a:rPr lang="en-US" sz="2000" dirty="0" err="1">
                <a:solidFill>
                  <a:schemeClr val="tx2"/>
                </a:solidFill>
              </a:rPr>
              <a:t>âgées</a:t>
            </a:r>
            <a:r>
              <a:rPr lang="en-US" sz="2000" dirty="0">
                <a:solidFill>
                  <a:schemeClr val="tx2"/>
                </a:solidFill>
              </a:rPr>
              <a:t> de 16 </a:t>
            </a:r>
            <a:r>
              <a:rPr lang="en-US" sz="2000" dirty="0" err="1">
                <a:solidFill>
                  <a:schemeClr val="tx2"/>
                </a:solidFill>
              </a:rPr>
              <a:t>ans</a:t>
            </a:r>
            <a:r>
              <a:rPr lang="en-US" sz="2000" dirty="0">
                <a:solidFill>
                  <a:schemeClr val="tx2"/>
                </a:solidFill>
              </a:rPr>
              <a:t> et plus, </a:t>
            </a:r>
            <a:r>
              <a:rPr lang="en-US" sz="2000" dirty="0" err="1">
                <a:solidFill>
                  <a:schemeClr val="tx2"/>
                </a:solidFill>
              </a:rPr>
              <a:t>afin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d’offrir</a:t>
            </a:r>
            <a:r>
              <a:rPr lang="en-US" sz="2000" dirty="0">
                <a:solidFill>
                  <a:schemeClr val="tx2"/>
                </a:solidFill>
              </a:rPr>
              <a:t> un </a:t>
            </a:r>
            <a:r>
              <a:rPr lang="en-US" sz="2000" dirty="0" err="1">
                <a:solidFill>
                  <a:schemeClr val="tx2"/>
                </a:solidFill>
              </a:rPr>
              <a:t>accompagnement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confidentiel</a:t>
            </a:r>
            <a:r>
              <a:rPr lang="en-US" sz="2000" dirty="0">
                <a:solidFill>
                  <a:schemeClr val="tx2"/>
                </a:solidFill>
              </a:rPr>
              <a:t> et </a:t>
            </a:r>
            <a:r>
              <a:rPr lang="en-US" sz="2000" dirty="0" err="1">
                <a:solidFill>
                  <a:schemeClr val="tx2"/>
                </a:solidFill>
              </a:rPr>
              <a:t>personnalisé</a:t>
            </a:r>
            <a:r>
              <a:rPr lang="en-US" sz="2000" dirty="0">
                <a:solidFill>
                  <a:schemeClr val="tx2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>
                <a:solidFill>
                  <a:schemeClr val="tx2"/>
                </a:solidFill>
              </a:rPr>
              <a:t>2) Une </a:t>
            </a:r>
            <a:r>
              <a:rPr lang="en-US" sz="2000" b="1" dirty="0" err="1">
                <a:solidFill>
                  <a:schemeClr val="tx2"/>
                </a:solidFill>
              </a:rPr>
              <a:t>ligne</a:t>
            </a:r>
            <a:r>
              <a:rPr lang="en-US" sz="2000" b="1" dirty="0">
                <a:solidFill>
                  <a:schemeClr val="tx2"/>
                </a:solidFill>
              </a:rPr>
              <a:t> de </a:t>
            </a:r>
            <a:r>
              <a:rPr lang="en-US" sz="2000" b="1" dirty="0" err="1">
                <a:solidFill>
                  <a:schemeClr val="tx2"/>
                </a:solidFill>
              </a:rPr>
              <a:t>soutien</a:t>
            </a:r>
            <a:r>
              <a:rPr lang="en-US" sz="2000" b="1" dirty="0">
                <a:solidFill>
                  <a:schemeClr val="tx2"/>
                </a:solidFill>
              </a:rPr>
              <a:t> de crise disponible de 24 </a:t>
            </a:r>
            <a:r>
              <a:rPr lang="en-US" sz="2000" b="1" dirty="0" err="1">
                <a:solidFill>
                  <a:schemeClr val="tx2"/>
                </a:solidFill>
              </a:rPr>
              <a:t>heures</a:t>
            </a:r>
            <a:r>
              <a:rPr lang="en-US" sz="2000" b="1" dirty="0">
                <a:solidFill>
                  <a:schemeClr val="tx2"/>
                </a:solidFill>
              </a:rPr>
              <a:t> sur 24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permet</a:t>
            </a:r>
            <a:r>
              <a:rPr lang="en-US" sz="2000" dirty="0">
                <a:solidFill>
                  <a:schemeClr val="tx2"/>
                </a:solidFill>
              </a:rPr>
              <a:t> aux </a:t>
            </a:r>
            <a:r>
              <a:rPr lang="en-US" sz="2000" dirty="0" err="1">
                <a:solidFill>
                  <a:schemeClr val="tx2"/>
                </a:solidFill>
              </a:rPr>
              <a:t>survivants</a:t>
            </a:r>
            <a:r>
              <a:rPr lang="en-US" sz="2000" dirty="0">
                <a:solidFill>
                  <a:schemeClr val="tx2"/>
                </a:solidFill>
              </a:rPr>
              <a:t>, à </a:t>
            </a:r>
            <a:r>
              <a:rPr lang="en-US" sz="2000" dirty="0" err="1">
                <a:solidFill>
                  <a:schemeClr val="tx2"/>
                </a:solidFill>
              </a:rPr>
              <a:t>leurs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proches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ainsi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qu’à</a:t>
            </a:r>
            <a:r>
              <a:rPr lang="en-US" sz="2000" dirty="0">
                <a:solidFill>
                  <a:schemeClr val="tx2"/>
                </a:solidFill>
              </a:rPr>
              <a:t>  tout le monde de 16+  </a:t>
            </a:r>
            <a:r>
              <a:rPr lang="en-US" sz="2000" dirty="0" err="1">
                <a:solidFill>
                  <a:schemeClr val="tx2"/>
                </a:solidFill>
              </a:rPr>
              <a:t>d’obtenir</a:t>
            </a:r>
            <a:r>
              <a:rPr lang="en-US" sz="2000" dirty="0">
                <a:solidFill>
                  <a:schemeClr val="tx2"/>
                </a:solidFill>
              </a:rPr>
              <a:t> de </a:t>
            </a:r>
            <a:r>
              <a:rPr lang="en-US" sz="2000" dirty="0" err="1">
                <a:solidFill>
                  <a:schemeClr val="tx2"/>
                </a:solidFill>
              </a:rPr>
              <a:t>l’aide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immédiate</a:t>
            </a:r>
            <a:r>
              <a:rPr lang="en-US" sz="2000" dirty="0">
                <a:solidFill>
                  <a:schemeClr val="tx2"/>
                </a:solidFill>
              </a:rPr>
              <a:t> et de </a:t>
            </a:r>
            <a:r>
              <a:rPr lang="en-US" sz="2000" dirty="0" err="1">
                <a:solidFill>
                  <a:schemeClr val="tx2"/>
                </a:solidFill>
              </a:rPr>
              <a:t>l’information</a:t>
            </a:r>
            <a:r>
              <a:rPr lang="en-US" sz="2000" dirty="0">
                <a:solidFill>
                  <a:schemeClr val="tx2"/>
                </a:solidFill>
              </a:rPr>
              <a:t> à </a:t>
            </a:r>
            <a:r>
              <a:rPr lang="en-US" sz="2000" dirty="0" err="1">
                <a:solidFill>
                  <a:schemeClr val="tx2"/>
                </a:solidFill>
              </a:rPr>
              <a:t>propos</a:t>
            </a:r>
            <a:r>
              <a:rPr lang="en-US" sz="2000" dirty="0">
                <a:solidFill>
                  <a:schemeClr val="tx2"/>
                </a:solidFill>
              </a:rPr>
              <a:t> des </a:t>
            </a:r>
            <a:r>
              <a:rPr lang="en-US" sz="2000" dirty="0" err="1">
                <a:solidFill>
                  <a:schemeClr val="tx2"/>
                </a:solidFill>
              </a:rPr>
              <a:t>abus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sexuels</a:t>
            </a:r>
            <a:r>
              <a:rPr lang="en-US" sz="2000" dirty="0">
                <a:solidFill>
                  <a:schemeClr val="tx2"/>
                </a:solidFill>
              </a:rPr>
              <a:t>  au </a:t>
            </a:r>
            <a:r>
              <a:rPr lang="en-US" sz="2000" dirty="0" err="1">
                <a:solidFill>
                  <a:schemeClr val="tx2"/>
                </a:solidFill>
              </a:rPr>
              <a:t>téléphone</a:t>
            </a:r>
            <a:r>
              <a:rPr lang="en-US" sz="2000" dirty="0">
                <a:solidFill>
                  <a:schemeClr val="tx2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>
                <a:solidFill>
                  <a:schemeClr val="tx2"/>
                </a:solidFill>
              </a:rPr>
              <a:t>3) </a:t>
            </a:r>
            <a:r>
              <a:rPr lang="en-US" sz="2000" dirty="0">
                <a:solidFill>
                  <a:schemeClr val="tx2"/>
                </a:solidFill>
              </a:rPr>
              <a:t>Des </a:t>
            </a:r>
            <a:r>
              <a:rPr lang="en-US" sz="2000" dirty="0" err="1">
                <a:solidFill>
                  <a:schemeClr val="tx2"/>
                </a:solidFill>
              </a:rPr>
              <a:t>activités</a:t>
            </a:r>
            <a:r>
              <a:rPr lang="en-US" sz="2000" dirty="0">
                <a:solidFill>
                  <a:schemeClr val="tx2"/>
                </a:solidFill>
              </a:rPr>
              <a:t> de </a:t>
            </a:r>
            <a:r>
              <a:rPr lang="en-US" sz="2000" dirty="0" err="1">
                <a:solidFill>
                  <a:schemeClr val="tx2"/>
                </a:solidFill>
              </a:rPr>
              <a:t>programme</a:t>
            </a:r>
            <a:r>
              <a:rPr lang="en-US" sz="2000" dirty="0">
                <a:solidFill>
                  <a:schemeClr val="tx2"/>
                </a:solidFill>
              </a:rPr>
              <a:t>  </a:t>
            </a:r>
            <a:r>
              <a:rPr lang="en-US" sz="2000" b="1" dirty="0" err="1">
                <a:solidFill>
                  <a:schemeClr val="tx2"/>
                </a:solidFill>
              </a:rPr>
              <a:t>d’éducation</a:t>
            </a:r>
            <a:r>
              <a:rPr lang="en-US" sz="2000" b="1" dirty="0">
                <a:solidFill>
                  <a:schemeClr val="tx2"/>
                </a:solidFill>
              </a:rPr>
              <a:t> </a:t>
            </a:r>
            <a:r>
              <a:rPr lang="en-US" sz="2000" b="1" dirty="0" err="1">
                <a:solidFill>
                  <a:schemeClr val="tx2"/>
                </a:solidFill>
              </a:rPr>
              <a:t>publique</a:t>
            </a:r>
            <a:r>
              <a:rPr lang="en-US" sz="2000" b="1" dirty="0">
                <a:solidFill>
                  <a:schemeClr val="tx2"/>
                </a:solidFill>
              </a:rPr>
              <a:t>,</a:t>
            </a:r>
            <a:r>
              <a:rPr lang="en-US" sz="2000" dirty="0">
                <a:solidFill>
                  <a:schemeClr val="tx2"/>
                </a:solidFill>
              </a:rPr>
              <a:t> Des ateliers de prevention </a:t>
            </a:r>
            <a:r>
              <a:rPr lang="en-US" sz="2000" dirty="0" err="1">
                <a:solidFill>
                  <a:schemeClr val="tx2"/>
                </a:solidFill>
              </a:rPr>
              <a:t>sont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organisés</a:t>
            </a:r>
            <a:r>
              <a:rPr lang="en-US" sz="2000" dirty="0">
                <a:solidFill>
                  <a:schemeClr val="tx2"/>
                </a:solidFill>
              </a:rPr>
              <a:t> pour </a:t>
            </a:r>
            <a:r>
              <a:rPr lang="en-US" sz="2000" dirty="0" err="1">
                <a:solidFill>
                  <a:schemeClr val="tx2"/>
                </a:solidFill>
              </a:rPr>
              <a:t>promouvoir</a:t>
            </a:r>
            <a:r>
              <a:rPr lang="en-US" sz="2000" dirty="0">
                <a:solidFill>
                  <a:schemeClr val="tx2"/>
                </a:solidFill>
              </a:rPr>
              <a:t> les relations saines et le </a:t>
            </a:r>
            <a:r>
              <a:rPr lang="en-US" sz="2000" dirty="0" err="1">
                <a:solidFill>
                  <a:schemeClr val="tx2"/>
                </a:solidFill>
              </a:rPr>
              <a:t>consentement</a:t>
            </a:r>
            <a:r>
              <a:rPr lang="en-US" sz="2000" dirty="0">
                <a:solidFill>
                  <a:schemeClr val="tx2"/>
                </a:solidFill>
              </a:rPr>
              <a:t>. </a:t>
            </a:r>
            <a:r>
              <a:rPr lang="en-US" sz="2000" dirty="0" err="1">
                <a:solidFill>
                  <a:schemeClr val="tx2"/>
                </a:solidFill>
              </a:rPr>
              <a:t>L’organisme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coordonne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aussi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l’événement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annuel</a:t>
            </a:r>
            <a:r>
              <a:rPr lang="en-US" sz="2000" dirty="0">
                <a:solidFill>
                  <a:schemeClr val="tx2"/>
                </a:solidFill>
              </a:rPr>
              <a:t> « “ La rue, la nuit tout le monde sans </a:t>
            </a:r>
            <a:r>
              <a:rPr lang="en-US" sz="2000" dirty="0" err="1">
                <a:solidFill>
                  <a:schemeClr val="tx2"/>
                </a:solidFill>
              </a:rPr>
              <a:t>peur</a:t>
            </a:r>
            <a:r>
              <a:rPr lang="en-US" sz="2000" dirty="0">
                <a:solidFill>
                  <a:schemeClr val="tx2"/>
                </a:solidFill>
              </a:rPr>
              <a:t> qui </a:t>
            </a:r>
            <a:r>
              <a:rPr lang="en-US" sz="2000" dirty="0" err="1">
                <a:solidFill>
                  <a:schemeClr val="tx2"/>
                </a:solidFill>
              </a:rPr>
              <a:t>mobilise</a:t>
            </a:r>
            <a:r>
              <a:rPr lang="en-US" sz="2000" dirty="0">
                <a:solidFill>
                  <a:schemeClr val="tx2"/>
                </a:solidFill>
              </a:rPr>
              <a:t> la </a:t>
            </a:r>
            <a:r>
              <a:rPr lang="en-US" sz="2000" dirty="0" err="1">
                <a:solidFill>
                  <a:schemeClr val="tx2"/>
                </a:solidFill>
              </a:rPr>
              <a:t>communauté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contre</a:t>
            </a:r>
            <a:r>
              <a:rPr lang="en-US" sz="2000" dirty="0">
                <a:solidFill>
                  <a:schemeClr val="tx2"/>
                </a:solidFill>
              </a:rPr>
              <a:t> la violence </a:t>
            </a:r>
            <a:r>
              <a:rPr lang="en-US" sz="2000" dirty="0" err="1">
                <a:solidFill>
                  <a:schemeClr val="tx2"/>
                </a:solidFill>
              </a:rPr>
              <a:t>sexuelle</a:t>
            </a:r>
            <a:r>
              <a:rPr lang="en-US" sz="2000" dirty="0">
                <a:solidFill>
                  <a:schemeClr val="tx2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>
                <a:solidFill>
                  <a:schemeClr val="tx2"/>
                </a:solidFill>
              </a:rPr>
              <a:t>4) </a:t>
            </a:r>
            <a:r>
              <a:rPr lang="en-US" sz="2000" b="1" dirty="0" err="1">
                <a:solidFill>
                  <a:schemeClr val="tx2"/>
                </a:solidFill>
              </a:rPr>
              <a:t>Sensibilisation</a:t>
            </a:r>
            <a:r>
              <a:rPr lang="en-US" sz="2000" b="1" dirty="0">
                <a:solidFill>
                  <a:schemeClr val="tx2"/>
                </a:solidFill>
              </a:rPr>
              <a:t> pour la </a:t>
            </a:r>
            <a:r>
              <a:rPr lang="en-US" sz="2000" b="1" dirty="0" err="1">
                <a:solidFill>
                  <a:schemeClr val="tx2"/>
                </a:solidFill>
              </a:rPr>
              <a:t>communauté</a:t>
            </a:r>
            <a:r>
              <a:rPr lang="en-US" sz="2000" b="1" dirty="0">
                <a:solidFill>
                  <a:schemeClr val="tx2"/>
                </a:solidFill>
              </a:rPr>
              <a:t> </a:t>
            </a:r>
            <a:r>
              <a:rPr lang="en-US" sz="2000" b="1" dirty="0" err="1">
                <a:solidFill>
                  <a:schemeClr val="tx2"/>
                </a:solidFill>
              </a:rPr>
              <a:t>diversifiée</a:t>
            </a:r>
            <a:r>
              <a:rPr lang="en-US" sz="2000" b="1" dirty="0">
                <a:solidFill>
                  <a:schemeClr val="tx2"/>
                </a:solidFill>
              </a:rPr>
              <a:t> </a:t>
            </a:r>
            <a:r>
              <a:rPr lang="en-US" sz="2000" b="1" dirty="0" err="1">
                <a:solidFill>
                  <a:schemeClr val="tx2"/>
                </a:solidFill>
              </a:rPr>
              <a:t>notamment</a:t>
            </a:r>
            <a:r>
              <a:rPr lang="en-US" sz="2000" b="1" dirty="0">
                <a:solidFill>
                  <a:schemeClr val="tx2"/>
                </a:solidFill>
              </a:rPr>
              <a:t>, </a:t>
            </a:r>
            <a:r>
              <a:rPr lang="en-US" sz="2000" b="1" dirty="0" err="1">
                <a:solidFill>
                  <a:schemeClr val="tx2"/>
                </a:solidFill>
              </a:rPr>
              <a:t>auprès</a:t>
            </a:r>
            <a:r>
              <a:rPr lang="en-US" sz="2000" b="1" dirty="0">
                <a:solidFill>
                  <a:schemeClr val="tx2"/>
                </a:solidFill>
              </a:rPr>
              <a:t> des nouveaux </a:t>
            </a:r>
            <a:r>
              <a:rPr lang="en-US" sz="2000" b="1" dirty="0" err="1">
                <a:solidFill>
                  <a:schemeClr val="tx2"/>
                </a:solidFill>
              </a:rPr>
              <a:t>arrivants</a:t>
            </a:r>
            <a:r>
              <a:rPr lang="en-US" sz="2000" b="1" dirty="0">
                <a:solidFill>
                  <a:schemeClr val="tx2"/>
                </a:solidFill>
              </a:rPr>
              <a:t>, pour </a:t>
            </a:r>
            <a:r>
              <a:rPr lang="en-US" sz="2000" b="1" dirty="0" err="1">
                <a:solidFill>
                  <a:schemeClr val="tx2"/>
                </a:solidFill>
              </a:rPr>
              <a:t>briser</a:t>
            </a:r>
            <a:r>
              <a:rPr lang="en-US" sz="2000" b="1" dirty="0">
                <a:solidFill>
                  <a:schemeClr val="tx2"/>
                </a:solidFill>
              </a:rPr>
              <a:t>   </a:t>
            </a:r>
            <a:r>
              <a:rPr lang="en-US" sz="2000" b="1" dirty="0" err="1">
                <a:solidFill>
                  <a:schemeClr val="tx2"/>
                </a:solidFill>
              </a:rPr>
              <a:t>l’isolement</a:t>
            </a:r>
            <a:r>
              <a:rPr lang="en-US" sz="2000" b="1" dirty="0">
                <a:solidFill>
                  <a:schemeClr val="tx2"/>
                </a:solidFill>
              </a:rPr>
              <a:t> </a:t>
            </a:r>
            <a:r>
              <a:rPr lang="en-US" sz="2000" b="1" dirty="0" err="1">
                <a:solidFill>
                  <a:schemeClr val="tx2"/>
                </a:solidFill>
              </a:rPr>
              <a:t>autour</a:t>
            </a:r>
            <a:r>
              <a:rPr lang="en-US" sz="2000" b="1" dirty="0">
                <a:solidFill>
                  <a:schemeClr val="tx2"/>
                </a:solidFill>
              </a:rPr>
              <a:t> des violences </a:t>
            </a:r>
            <a:r>
              <a:rPr lang="en-US" sz="2000" b="1" dirty="0" err="1">
                <a:solidFill>
                  <a:schemeClr val="tx2"/>
                </a:solidFill>
              </a:rPr>
              <a:t>sexuelles</a:t>
            </a:r>
            <a:r>
              <a:rPr lang="en-US" sz="2000" b="1" dirty="0">
                <a:solidFill>
                  <a:schemeClr val="tx2"/>
                </a:solidFill>
              </a:rPr>
              <a:t> et informer sur les </a:t>
            </a:r>
            <a:r>
              <a:rPr lang="en-US" sz="2000" b="1" dirty="0" err="1">
                <a:solidFill>
                  <a:schemeClr val="tx2"/>
                </a:solidFill>
              </a:rPr>
              <a:t>ressources</a:t>
            </a:r>
            <a:r>
              <a:rPr lang="en-US" sz="2000" b="1" dirty="0">
                <a:solidFill>
                  <a:schemeClr val="tx2"/>
                </a:solidFill>
              </a:rPr>
              <a:t> </a:t>
            </a:r>
            <a:r>
              <a:rPr lang="en-US" sz="2000" b="1" dirty="0" err="1">
                <a:solidFill>
                  <a:schemeClr val="tx2"/>
                </a:solidFill>
              </a:rPr>
              <a:t>disponibles</a:t>
            </a:r>
            <a:r>
              <a:rPr lang="en-US" sz="2000" b="1" dirty="0">
                <a:solidFill>
                  <a:schemeClr val="tx2"/>
                </a:solidFill>
              </a:rPr>
              <a:t> à</a:t>
            </a:r>
            <a:r>
              <a:rPr lang="en-US" sz="2000" dirty="0">
                <a:solidFill>
                  <a:schemeClr val="tx2"/>
                </a:solidFill>
              </a:rPr>
              <a:t> SACHA et les </a:t>
            </a:r>
            <a:r>
              <a:rPr lang="en-US" sz="2000" dirty="0" err="1">
                <a:solidFill>
                  <a:schemeClr val="tx2"/>
                </a:solidFill>
              </a:rPr>
              <a:t>organisations</a:t>
            </a:r>
            <a:r>
              <a:rPr lang="en-US" sz="2000" dirty="0">
                <a:solidFill>
                  <a:schemeClr val="tx2"/>
                </a:solidFill>
              </a:rPr>
              <a:t> locales.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>
                <a:solidFill>
                  <a:schemeClr val="tx2"/>
                </a:solidFill>
              </a:rPr>
              <a:t>5) </a:t>
            </a:r>
            <a:r>
              <a:rPr lang="en-US" sz="2000" dirty="0" err="1">
                <a:solidFill>
                  <a:schemeClr val="tx2"/>
                </a:solidFill>
              </a:rPr>
              <a:t>Enfin</a:t>
            </a:r>
            <a:r>
              <a:rPr lang="en-US" sz="2000" dirty="0">
                <a:solidFill>
                  <a:schemeClr val="tx2"/>
                </a:solidFill>
              </a:rPr>
              <a:t>, SACHA </a:t>
            </a:r>
            <a:r>
              <a:rPr lang="en-US" sz="2000" dirty="0" err="1">
                <a:solidFill>
                  <a:schemeClr val="tx2"/>
                </a:solidFill>
              </a:rPr>
              <a:t>offre</a:t>
            </a:r>
            <a:r>
              <a:rPr lang="en-US" sz="2000" dirty="0">
                <a:solidFill>
                  <a:schemeClr val="tx2"/>
                </a:solidFill>
              </a:rPr>
              <a:t> un </a:t>
            </a:r>
            <a:r>
              <a:rPr lang="en-US" sz="2000" b="1" dirty="0" err="1">
                <a:solidFill>
                  <a:schemeClr val="tx2"/>
                </a:solidFill>
              </a:rPr>
              <a:t>soutien</a:t>
            </a:r>
            <a:r>
              <a:rPr lang="en-US" sz="2000" b="1" dirty="0">
                <a:solidFill>
                  <a:schemeClr val="tx2"/>
                </a:solidFill>
              </a:rPr>
              <a:t> </a:t>
            </a:r>
            <a:r>
              <a:rPr lang="en-US" sz="2000" b="1" dirty="0" err="1">
                <a:solidFill>
                  <a:schemeClr val="tx2"/>
                </a:solidFill>
              </a:rPr>
              <a:t>spécialisé</a:t>
            </a:r>
            <a:r>
              <a:rPr lang="en-US" sz="2000" b="1" dirty="0">
                <a:solidFill>
                  <a:schemeClr val="tx2"/>
                </a:solidFill>
              </a:rPr>
              <a:t> aux </a:t>
            </a:r>
            <a:r>
              <a:rPr lang="en-US" sz="2000" b="1" dirty="0" err="1">
                <a:solidFill>
                  <a:schemeClr val="tx2"/>
                </a:solidFill>
              </a:rPr>
              <a:t>personnes</a:t>
            </a:r>
            <a:r>
              <a:rPr lang="en-US" sz="2000" b="1" dirty="0">
                <a:solidFill>
                  <a:schemeClr val="tx2"/>
                </a:solidFill>
              </a:rPr>
              <a:t> </a:t>
            </a:r>
            <a:r>
              <a:rPr lang="en-US" sz="2000" b="1" dirty="0" err="1">
                <a:solidFill>
                  <a:schemeClr val="tx2"/>
                </a:solidFill>
              </a:rPr>
              <a:t>victimes</a:t>
            </a:r>
            <a:r>
              <a:rPr lang="en-US" sz="2000" b="1" dirty="0">
                <a:solidFill>
                  <a:schemeClr val="tx2"/>
                </a:solidFill>
              </a:rPr>
              <a:t> de la </a:t>
            </a:r>
            <a:r>
              <a:rPr lang="en-US" sz="2000" b="1" dirty="0" err="1">
                <a:solidFill>
                  <a:schemeClr val="tx2"/>
                </a:solidFill>
              </a:rPr>
              <a:t>traite</a:t>
            </a:r>
            <a:r>
              <a:rPr lang="en-US" sz="2000" b="1" dirty="0">
                <a:solidFill>
                  <a:schemeClr val="tx2"/>
                </a:solidFill>
              </a:rPr>
              <a:t> et de </a:t>
            </a:r>
            <a:r>
              <a:rPr lang="en-US" sz="2000" b="1" dirty="0" err="1">
                <a:solidFill>
                  <a:schemeClr val="tx2"/>
                </a:solidFill>
              </a:rPr>
              <a:t>l’exploitation</a:t>
            </a:r>
            <a:r>
              <a:rPr lang="en-US" sz="2000" b="1" dirty="0">
                <a:solidFill>
                  <a:schemeClr val="tx2"/>
                </a:solidFill>
              </a:rPr>
              <a:t> humaine, </a:t>
            </a:r>
            <a:r>
              <a:rPr lang="en-US" sz="2000" dirty="0" err="1">
                <a:solidFill>
                  <a:schemeClr val="tx2"/>
                </a:solidFill>
              </a:rPr>
              <a:t>en</a:t>
            </a:r>
            <a:r>
              <a:rPr lang="en-US" sz="2000" dirty="0">
                <a:solidFill>
                  <a:schemeClr val="tx2"/>
                </a:solidFill>
              </a:rPr>
              <a:t> les </a:t>
            </a:r>
            <a:r>
              <a:rPr lang="en-US" sz="2000" dirty="0" err="1">
                <a:solidFill>
                  <a:schemeClr val="tx2"/>
                </a:solidFill>
              </a:rPr>
              <a:t>accompagnant</a:t>
            </a:r>
            <a:r>
              <a:rPr lang="en-US" sz="2000" dirty="0">
                <a:solidFill>
                  <a:schemeClr val="tx2"/>
                </a:solidFill>
              </a:rPr>
              <a:t> dans </a:t>
            </a:r>
            <a:r>
              <a:rPr lang="en-US" sz="2000" dirty="0" err="1">
                <a:solidFill>
                  <a:schemeClr val="tx2"/>
                </a:solidFill>
              </a:rPr>
              <a:t>leur</a:t>
            </a:r>
            <a:r>
              <a:rPr lang="en-US" sz="2000" dirty="0">
                <a:solidFill>
                  <a:schemeClr val="tx2"/>
                </a:solidFill>
              </a:rPr>
              <a:t> processus de </a:t>
            </a:r>
            <a:r>
              <a:rPr lang="en-US" sz="2000" dirty="0" err="1">
                <a:solidFill>
                  <a:schemeClr val="tx2"/>
                </a:solidFill>
              </a:rPr>
              <a:t>guérison</a:t>
            </a:r>
            <a:r>
              <a:rPr lang="en-US" sz="2000" dirty="0">
                <a:solidFill>
                  <a:schemeClr val="tx2"/>
                </a:solidFill>
              </a:rPr>
              <a:t>.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925726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D15A4FA-1211-E84C-10BC-CE50982636BB}"/>
              </a:ext>
            </a:extLst>
          </p:cNvPr>
          <p:cNvSpPr txBox="1"/>
          <p:nvPr/>
        </p:nvSpPr>
        <p:spPr>
          <a:xfrm>
            <a:off x="3027924" y="991261"/>
            <a:ext cx="5754696" cy="1837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Valeurs principales et engagement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EBC03C-912B-B1C0-314D-CB0503109D40}"/>
              </a:ext>
            </a:extLst>
          </p:cNvPr>
          <p:cNvSpPr txBox="1"/>
          <p:nvPr/>
        </p:nvSpPr>
        <p:spPr>
          <a:xfrm>
            <a:off x="596900" y="2979336"/>
            <a:ext cx="10375900" cy="243086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200" b="1" dirty="0">
                <a:solidFill>
                  <a:schemeClr val="tx2"/>
                </a:solidFill>
              </a:rPr>
              <a:t>Les </a:t>
            </a:r>
            <a:r>
              <a:rPr lang="en-US" sz="7200" b="1" dirty="0" err="1">
                <a:solidFill>
                  <a:schemeClr val="tx2"/>
                </a:solidFill>
              </a:rPr>
              <a:t>valeurs</a:t>
            </a:r>
            <a:r>
              <a:rPr lang="en-US" sz="7200" b="1" dirty="0">
                <a:solidFill>
                  <a:schemeClr val="tx2"/>
                </a:solidFill>
              </a:rPr>
              <a:t> </a:t>
            </a:r>
            <a:r>
              <a:rPr lang="en-US" sz="7200" dirty="0" err="1">
                <a:solidFill>
                  <a:schemeClr val="tx2"/>
                </a:solidFill>
              </a:rPr>
              <a:t>fondamentales</a:t>
            </a:r>
            <a:r>
              <a:rPr lang="en-US" sz="7200" dirty="0">
                <a:solidFill>
                  <a:schemeClr val="tx2"/>
                </a:solidFill>
              </a:rPr>
              <a:t> de SACHA </a:t>
            </a:r>
            <a:r>
              <a:rPr lang="en-US" sz="7200" dirty="0" err="1">
                <a:solidFill>
                  <a:schemeClr val="tx2"/>
                </a:solidFill>
              </a:rPr>
              <a:t>sont</a:t>
            </a:r>
            <a:r>
              <a:rPr lang="en-US" sz="7200" dirty="0">
                <a:solidFill>
                  <a:schemeClr val="tx2"/>
                </a:solidFill>
              </a:rPr>
              <a:t> </a:t>
            </a:r>
            <a:r>
              <a:rPr lang="en-US" sz="7200" dirty="0" err="1">
                <a:solidFill>
                  <a:schemeClr val="tx2"/>
                </a:solidFill>
              </a:rPr>
              <a:t>l’écoute</a:t>
            </a:r>
            <a:r>
              <a:rPr lang="en-US" sz="7200" dirty="0">
                <a:solidFill>
                  <a:schemeClr val="tx2"/>
                </a:solidFill>
              </a:rPr>
              <a:t>, le respect, </a:t>
            </a:r>
            <a:r>
              <a:rPr lang="en-US" sz="7200" dirty="0" err="1">
                <a:solidFill>
                  <a:schemeClr val="tx2"/>
                </a:solidFill>
              </a:rPr>
              <a:t>l’inclusion</a:t>
            </a:r>
            <a:endParaRPr lang="en-US" sz="7200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200" dirty="0">
                <a:solidFill>
                  <a:schemeClr val="tx2"/>
                </a:solidFill>
              </a:rPr>
              <a:t> et la </a:t>
            </a:r>
            <a:r>
              <a:rPr lang="en-US" sz="7200" dirty="0" err="1">
                <a:solidFill>
                  <a:schemeClr val="tx2"/>
                </a:solidFill>
              </a:rPr>
              <a:t>lutte</a:t>
            </a:r>
            <a:r>
              <a:rPr lang="en-US" sz="7200" dirty="0">
                <a:solidFill>
                  <a:schemeClr val="tx2"/>
                </a:solidFill>
              </a:rPr>
              <a:t> </a:t>
            </a:r>
            <a:r>
              <a:rPr lang="en-US" sz="7200" dirty="0" err="1">
                <a:solidFill>
                  <a:schemeClr val="tx2"/>
                </a:solidFill>
              </a:rPr>
              <a:t>contre</a:t>
            </a:r>
            <a:r>
              <a:rPr lang="en-US" sz="7200" dirty="0">
                <a:solidFill>
                  <a:schemeClr val="tx2"/>
                </a:solidFill>
              </a:rPr>
              <a:t> le </a:t>
            </a:r>
            <a:r>
              <a:rPr lang="en-US" sz="7200" dirty="0" err="1">
                <a:solidFill>
                  <a:schemeClr val="tx2"/>
                </a:solidFill>
              </a:rPr>
              <a:t>racisme</a:t>
            </a:r>
            <a:r>
              <a:rPr lang="en-US" sz="7200" dirty="0">
                <a:solidFill>
                  <a:schemeClr val="tx2"/>
                </a:solidFill>
              </a:rPr>
              <a:t> et les discriminations.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br>
              <a:rPr lang="en-US" sz="7200" dirty="0">
                <a:solidFill>
                  <a:schemeClr val="tx2"/>
                </a:solidFill>
              </a:rPr>
            </a:br>
            <a:r>
              <a:rPr lang="en-US" sz="7200" dirty="0">
                <a:solidFill>
                  <a:schemeClr val="tx2"/>
                </a:solidFill>
              </a:rPr>
              <a:t>SACHA est </a:t>
            </a:r>
            <a:r>
              <a:rPr lang="en-US" sz="7200" dirty="0" err="1">
                <a:solidFill>
                  <a:schemeClr val="tx2"/>
                </a:solidFill>
              </a:rPr>
              <a:t>une</a:t>
            </a:r>
            <a:r>
              <a:rPr lang="en-US" sz="7200" dirty="0">
                <a:solidFill>
                  <a:schemeClr val="tx2"/>
                </a:solidFill>
              </a:rPr>
              <a:t> </a:t>
            </a:r>
            <a:r>
              <a:rPr lang="en-US" sz="7200" dirty="0" err="1">
                <a:solidFill>
                  <a:schemeClr val="tx2"/>
                </a:solidFill>
              </a:rPr>
              <a:t>ressource</a:t>
            </a:r>
            <a:r>
              <a:rPr lang="en-US" sz="7200" dirty="0">
                <a:solidFill>
                  <a:schemeClr val="tx2"/>
                </a:solidFill>
              </a:rPr>
              <a:t> </a:t>
            </a:r>
            <a:r>
              <a:rPr lang="en-US" sz="7200" dirty="0" err="1">
                <a:solidFill>
                  <a:schemeClr val="tx2"/>
                </a:solidFill>
              </a:rPr>
              <a:t>essentielle</a:t>
            </a:r>
            <a:r>
              <a:rPr lang="en-US" sz="7200" dirty="0">
                <a:solidFill>
                  <a:schemeClr val="tx2"/>
                </a:solidFill>
              </a:rPr>
              <a:t> pour Hamilton </a:t>
            </a:r>
            <a:r>
              <a:rPr lang="en-US" sz="7200" dirty="0" err="1">
                <a:solidFill>
                  <a:schemeClr val="tx2"/>
                </a:solidFill>
              </a:rPr>
              <a:t>en</a:t>
            </a:r>
            <a:r>
              <a:rPr lang="en-US" sz="7200" dirty="0">
                <a:solidFill>
                  <a:schemeClr val="tx2"/>
                </a:solidFill>
              </a:rPr>
              <a:t> matière de </a:t>
            </a:r>
            <a:r>
              <a:rPr lang="en-US" sz="7200" dirty="0" err="1">
                <a:solidFill>
                  <a:schemeClr val="tx2"/>
                </a:solidFill>
              </a:rPr>
              <a:t>sécurité</a:t>
            </a:r>
            <a:r>
              <a:rPr lang="en-US" sz="7200" dirty="0">
                <a:solidFill>
                  <a:schemeClr val="tx2"/>
                </a:solidFill>
              </a:rPr>
              <a:t>, de </a:t>
            </a:r>
            <a:r>
              <a:rPr lang="en-US" sz="7200" dirty="0" err="1">
                <a:solidFill>
                  <a:schemeClr val="tx2"/>
                </a:solidFill>
              </a:rPr>
              <a:t>soutien</a:t>
            </a:r>
            <a:r>
              <a:rPr lang="en-US" sz="7200" dirty="0">
                <a:solidFill>
                  <a:schemeClr val="tx2"/>
                </a:solidFill>
              </a:rPr>
              <a:t> et de </a:t>
            </a:r>
            <a:r>
              <a:rPr lang="en-US" sz="7200" dirty="0" err="1">
                <a:solidFill>
                  <a:schemeClr val="tx2"/>
                </a:solidFill>
              </a:rPr>
              <a:t>guérison</a:t>
            </a:r>
            <a:r>
              <a:rPr lang="en-US" sz="7200" dirty="0">
                <a:solidFill>
                  <a:schemeClr val="tx2"/>
                </a:solidFill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7200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200" b="1" dirty="0">
                <a:solidFill>
                  <a:schemeClr val="tx2"/>
                </a:solidFill>
              </a:rPr>
              <a:t>Engagement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200" dirty="0">
                <a:solidFill>
                  <a:schemeClr val="tx2"/>
                </a:solidFill>
              </a:rPr>
              <a:t>SACHA </a:t>
            </a:r>
            <a:r>
              <a:rPr lang="en-US" sz="7200" dirty="0" err="1">
                <a:solidFill>
                  <a:schemeClr val="tx2"/>
                </a:solidFill>
              </a:rPr>
              <a:t>croit</a:t>
            </a:r>
            <a:r>
              <a:rPr lang="en-US" sz="7200" dirty="0">
                <a:solidFill>
                  <a:schemeClr val="tx2"/>
                </a:solidFill>
              </a:rPr>
              <a:t> </a:t>
            </a:r>
            <a:r>
              <a:rPr lang="en-US" sz="7200" dirty="0" err="1">
                <a:solidFill>
                  <a:schemeClr val="tx2"/>
                </a:solidFill>
              </a:rPr>
              <a:t>que</a:t>
            </a:r>
            <a:r>
              <a:rPr lang="en-US" sz="7200" dirty="0">
                <a:solidFill>
                  <a:schemeClr val="tx2"/>
                </a:solidFill>
              </a:rPr>
              <a:t> les </a:t>
            </a:r>
            <a:r>
              <a:rPr lang="en-US" sz="7200" dirty="0" err="1">
                <a:solidFill>
                  <a:schemeClr val="tx2"/>
                </a:solidFill>
              </a:rPr>
              <a:t>survivants</a:t>
            </a:r>
            <a:r>
              <a:rPr lang="en-US" sz="7200" dirty="0">
                <a:solidFill>
                  <a:schemeClr val="tx2"/>
                </a:solidFill>
              </a:rPr>
              <a:t> </a:t>
            </a:r>
            <a:r>
              <a:rPr lang="en-US" sz="7200" dirty="0" err="1">
                <a:solidFill>
                  <a:schemeClr val="tx2"/>
                </a:solidFill>
              </a:rPr>
              <a:t>sont</a:t>
            </a:r>
            <a:r>
              <a:rPr lang="en-US" sz="7200" dirty="0">
                <a:solidFill>
                  <a:schemeClr val="tx2"/>
                </a:solidFill>
              </a:rPr>
              <a:t> les experts de </a:t>
            </a:r>
            <a:r>
              <a:rPr lang="en-US" sz="7200" dirty="0" err="1">
                <a:solidFill>
                  <a:schemeClr val="tx2"/>
                </a:solidFill>
              </a:rPr>
              <a:t>leur</a:t>
            </a:r>
            <a:r>
              <a:rPr lang="en-US" sz="7200" dirty="0">
                <a:solidFill>
                  <a:schemeClr val="tx2"/>
                </a:solidFill>
              </a:rPr>
              <a:t> propre vie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7200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200" dirty="0">
                <a:solidFill>
                  <a:schemeClr val="tx2"/>
                </a:solidFill>
              </a:rPr>
              <a:t> </a:t>
            </a:r>
            <a:r>
              <a:rPr lang="en-US" sz="7200" dirty="0" err="1">
                <a:solidFill>
                  <a:schemeClr val="tx2"/>
                </a:solidFill>
              </a:rPr>
              <a:t>L’organisme</a:t>
            </a:r>
            <a:r>
              <a:rPr lang="en-US" sz="7200" dirty="0">
                <a:solidFill>
                  <a:schemeClr val="tx2"/>
                </a:solidFill>
              </a:rPr>
              <a:t> </a:t>
            </a:r>
            <a:r>
              <a:rPr lang="en-US" sz="7200" dirty="0" err="1">
                <a:solidFill>
                  <a:schemeClr val="tx2"/>
                </a:solidFill>
              </a:rPr>
              <a:t>s’engage</a:t>
            </a:r>
            <a:r>
              <a:rPr lang="en-US" sz="7200" dirty="0">
                <a:solidFill>
                  <a:schemeClr val="tx2"/>
                </a:solidFill>
              </a:rPr>
              <a:t> à </a:t>
            </a:r>
            <a:r>
              <a:rPr lang="en-US" sz="7200" dirty="0" err="1">
                <a:solidFill>
                  <a:schemeClr val="tx2"/>
                </a:solidFill>
              </a:rPr>
              <a:t>lutter</a:t>
            </a:r>
            <a:r>
              <a:rPr lang="en-US" sz="7200" dirty="0">
                <a:solidFill>
                  <a:schemeClr val="tx2"/>
                </a:solidFill>
              </a:rPr>
              <a:t> </a:t>
            </a:r>
            <a:r>
              <a:rPr lang="en-US" sz="7200" dirty="0" err="1">
                <a:solidFill>
                  <a:schemeClr val="tx2"/>
                </a:solidFill>
              </a:rPr>
              <a:t>contre</a:t>
            </a:r>
            <a:r>
              <a:rPr lang="en-US" sz="7200" dirty="0">
                <a:solidFill>
                  <a:schemeClr val="tx2"/>
                </a:solidFill>
              </a:rPr>
              <a:t> le </a:t>
            </a:r>
            <a:r>
              <a:rPr lang="en-US" sz="7200" dirty="0" err="1">
                <a:solidFill>
                  <a:schemeClr val="tx2"/>
                </a:solidFill>
              </a:rPr>
              <a:t>racisme</a:t>
            </a:r>
            <a:r>
              <a:rPr lang="en-US" sz="7200" dirty="0">
                <a:solidFill>
                  <a:schemeClr val="tx2"/>
                </a:solidFill>
              </a:rPr>
              <a:t>, </a:t>
            </a:r>
            <a:r>
              <a:rPr lang="en-US" sz="7200" dirty="0" err="1">
                <a:solidFill>
                  <a:schemeClr val="tx2"/>
                </a:solidFill>
              </a:rPr>
              <a:t>l’oppression</a:t>
            </a:r>
            <a:r>
              <a:rPr lang="en-US" sz="7200" dirty="0">
                <a:solidFill>
                  <a:schemeClr val="tx2"/>
                </a:solidFill>
              </a:rPr>
              <a:t> et </a:t>
            </a:r>
            <a:r>
              <a:rPr lang="en-US" sz="7200" dirty="0" err="1">
                <a:solidFill>
                  <a:schemeClr val="tx2"/>
                </a:solidFill>
              </a:rPr>
              <a:t>toutes</a:t>
            </a:r>
            <a:r>
              <a:rPr lang="en-US" sz="7200" dirty="0">
                <a:solidFill>
                  <a:schemeClr val="tx2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200" dirty="0">
                <a:solidFill>
                  <a:schemeClr val="tx2"/>
                </a:solidFill>
              </a:rPr>
              <a:t>les </a:t>
            </a:r>
            <a:r>
              <a:rPr lang="en-US" sz="7200" dirty="0" err="1">
                <a:solidFill>
                  <a:schemeClr val="tx2"/>
                </a:solidFill>
              </a:rPr>
              <a:t>formes</a:t>
            </a:r>
            <a:r>
              <a:rPr lang="en-US" sz="7200" dirty="0">
                <a:solidFill>
                  <a:schemeClr val="tx2"/>
                </a:solidFill>
              </a:rPr>
              <a:t> de violence, tout </a:t>
            </a:r>
            <a:r>
              <a:rPr lang="en-US" sz="7200" dirty="0" err="1">
                <a:solidFill>
                  <a:schemeClr val="tx2"/>
                </a:solidFill>
              </a:rPr>
              <a:t>en</a:t>
            </a:r>
            <a:r>
              <a:rPr lang="en-US" sz="7200" dirty="0">
                <a:solidFill>
                  <a:schemeClr val="tx2"/>
                </a:solidFill>
              </a:rPr>
              <a:t> </a:t>
            </a:r>
            <a:r>
              <a:rPr lang="en-US" sz="7200" dirty="0" err="1">
                <a:solidFill>
                  <a:schemeClr val="tx2"/>
                </a:solidFill>
              </a:rPr>
              <a:t>travaillant</a:t>
            </a:r>
            <a:r>
              <a:rPr lang="en-US" sz="7200" dirty="0">
                <a:solidFill>
                  <a:schemeClr val="tx2"/>
                </a:solidFill>
              </a:rPr>
              <a:t> avec la </a:t>
            </a:r>
            <a:r>
              <a:rPr lang="en-US" sz="7200" dirty="0" err="1">
                <a:solidFill>
                  <a:schemeClr val="tx2"/>
                </a:solidFill>
              </a:rPr>
              <a:t>communauté</a:t>
            </a:r>
            <a:r>
              <a:rPr lang="en-US" sz="7200" dirty="0">
                <a:solidFill>
                  <a:schemeClr val="tx2"/>
                </a:solidFill>
              </a:rPr>
              <a:t> pour engager un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200" dirty="0" err="1">
                <a:solidFill>
                  <a:schemeClr val="tx2"/>
                </a:solidFill>
              </a:rPr>
              <a:t>changement</a:t>
            </a:r>
            <a:r>
              <a:rPr lang="en-US" sz="7200" dirty="0">
                <a:solidFill>
                  <a:schemeClr val="tx2"/>
                </a:solidFill>
              </a:rPr>
              <a:t> </a:t>
            </a:r>
            <a:r>
              <a:rPr lang="en-US" sz="7200" dirty="0" err="1">
                <a:solidFill>
                  <a:schemeClr val="tx2"/>
                </a:solidFill>
              </a:rPr>
              <a:t>durable.</a:t>
            </a:r>
            <a:r>
              <a:rPr lang="en-US" sz="7200" b="1" dirty="0" err="1">
                <a:solidFill>
                  <a:schemeClr val="tx2"/>
                </a:solidFill>
              </a:rPr>
              <a:t>Vous</a:t>
            </a:r>
            <a:r>
              <a:rPr lang="en-US" sz="7200" b="1" dirty="0">
                <a:solidFill>
                  <a:schemeClr val="tx2"/>
                </a:solidFill>
              </a:rPr>
              <a:t> </a:t>
            </a:r>
            <a:r>
              <a:rPr lang="en-US" sz="7200" b="1" dirty="0" err="1">
                <a:solidFill>
                  <a:schemeClr val="tx2"/>
                </a:solidFill>
              </a:rPr>
              <a:t>n’êtes</a:t>
            </a:r>
            <a:r>
              <a:rPr lang="en-US" sz="7200" b="1" dirty="0">
                <a:solidFill>
                  <a:schemeClr val="tx2"/>
                </a:solidFill>
              </a:rPr>
              <a:t> pas seul, on vous </a:t>
            </a:r>
            <a:r>
              <a:rPr lang="en-US" sz="7200" b="1" dirty="0" err="1">
                <a:solidFill>
                  <a:schemeClr val="tx2"/>
                </a:solidFill>
              </a:rPr>
              <a:t>croit</a:t>
            </a:r>
            <a:r>
              <a:rPr lang="en-US" sz="7200" b="1" dirty="0">
                <a:solidFill>
                  <a:schemeClr val="tx2"/>
                </a:solidFill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783454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596F992-698C-48C0-9D89-70DA4CE92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6A696C5-087A-C48D-4936-FD3014B233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80" y="457200"/>
            <a:ext cx="10314401" cy="34553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D6F6C7A-899F-56F3-69E6-3D9F584EE8BF}"/>
              </a:ext>
            </a:extLst>
          </p:cNvPr>
          <p:cNvSpPr txBox="1"/>
          <p:nvPr/>
        </p:nvSpPr>
        <p:spPr>
          <a:xfrm>
            <a:off x="5246415" y="4230094"/>
            <a:ext cx="6235268" cy="18001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Pour  plus d’information veuillez visite le cite web; </a:t>
            </a:r>
            <a:r>
              <a:rPr lang="en-US" sz="2000">
                <a:hlinkClick r:id="rId3"/>
              </a:rPr>
              <a:t>https://sacha.ca</a:t>
            </a:r>
            <a:br>
              <a:rPr lang="en-US" sz="2000"/>
            </a:br>
            <a:endParaRPr lang="en-US" sz="20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Merci.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7BFF8DC-0AE7-4AD2-9B28-2E5F26D62C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E0162AD-C6E5-4BF8-A453-76ADB36877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300" y="6406115"/>
            <a:ext cx="4076698" cy="464399"/>
          </a:xfrm>
          <a:prstGeom prst="rect">
            <a:avLst/>
          </a:prstGeom>
          <a:gradFill>
            <a:gsLst>
              <a:gs pos="19000">
                <a:srgbClr val="000000">
                  <a:alpha val="31000"/>
                </a:srgbClr>
              </a:gs>
              <a:gs pos="99000">
                <a:schemeClr val="accent1"/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233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495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Présentation des services offerts par SACHA Date : Janvier ,2026</vt:lpstr>
      <vt:lpstr>Introduction &amp; Definition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Nanou Kalombo</dc:creator>
  <cp:lastModifiedBy>Jessica Bonilla-Damptey</cp:lastModifiedBy>
  <cp:revision>5</cp:revision>
  <dcterms:created xsi:type="dcterms:W3CDTF">2026-01-12T16:58:11Z</dcterms:created>
  <dcterms:modified xsi:type="dcterms:W3CDTF">2026-02-19T15:26:11Z</dcterms:modified>
</cp:coreProperties>
</file>